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4.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5.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6.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7.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theme/theme8.xml" ContentType="application/vnd.openxmlformats-officedocument.theme+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9.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theme/theme10.xml" ContentType="application/vnd.openxmlformats-officedocument.theme+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theme/theme11.xml" ContentType="application/vnd.openxmlformats-officedocument.theme+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theme/theme13.xml" ContentType="application/vnd.openxmlformats-officedocument.theme+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theme/theme14.xml" ContentType="application/vnd.openxmlformats-officedocument.theme+xml"/>
  <Override PartName="/ppt/theme/theme15.xml" ContentType="application/vnd.openxmlformats-officedocument.theme+xml"/>
  <Override PartName="/ppt/theme/theme1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9" r:id="rId2"/>
    <p:sldMasterId id="2147483774" r:id="rId3"/>
    <p:sldMasterId id="2147483791" r:id="rId4"/>
    <p:sldMasterId id="2147483807" r:id="rId5"/>
    <p:sldMasterId id="2147483824" r:id="rId6"/>
    <p:sldMasterId id="2147483841" r:id="rId7"/>
    <p:sldMasterId id="2147483858" r:id="rId8"/>
    <p:sldMasterId id="2147483875" r:id="rId9"/>
    <p:sldMasterId id="2147483892" r:id="rId10"/>
    <p:sldMasterId id="2147483909" r:id="rId11"/>
    <p:sldMasterId id="2147483927" r:id="rId12"/>
    <p:sldMasterId id="2147483946" r:id="rId13"/>
    <p:sldMasterId id="2147483962" r:id="rId14"/>
  </p:sldMasterIdLst>
  <p:notesMasterIdLst>
    <p:notesMasterId r:id="rId25"/>
  </p:notesMasterIdLst>
  <p:handoutMasterIdLst>
    <p:handoutMasterId r:id="rId26"/>
  </p:handoutMasterIdLst>
  <p:sldIdLst>
    <p:sldId id="257" r:id="rId15"/>
    <p:sldId id="258" r:id="rId16"/>
    <p:sldId id="259" r:id="rId17"/>
    <p:sldId id="260" r:id="rId18"/>
    <p:sldId id="261" r:id="rId19"/>
    <p:sldId id="262" r:id="rId20"/>
    <p:sldId id="263" r:id="rId21"/>
    <p:sldId id="264" r:id="rId22"/>
    <p:sldId id="265" r:id="rId23"/>
    <p:sldId id="266" r:id="rId24"/>
  </p:sldIdLst>
  <p:sldSz cx="12192000" cy="6858000"/>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2" userDrawn="1">
          <p15:clr>
            <a:srgbClr val="A4A3A4"/>
          </p15:clr>
        </p15:guide>
        <p15:guide id="2" orient="horz" userDrawn="1">
          <p15:clr>
            <a:srgbClr val="A4A3A4"/>
          </p15:clr>
        </p15:guide>
        <p15:guide id="3" orient="horz" pos="3561" userDrawn="1">
          <p15:clr>
            <a:srgbClr val="A4A3A4"/>
          </p15:clr>
        </p15:guide>
        <p15:guide id="4" orient="horz" pos="546" userDrawn="1">
          <p15:clr>
            <a:srgbClr val="A4A3A4"/>
          </p15:clr>
        </p15:guide>
        <p15:guide id="5" orient="horz" pos="908" userDrawn="1">
          <p15:clr>
            <a:srgbClr val="A4A3A4"/>
          </p15:clr>
        </p15:guide>
        <p15:guide id="6" orient="horz" pos="3820" userDrawn="1">
          <p15:clr>
            <a:srgbClr val="A4A3A4"/>
          </p15:clr>
        </p15:guide>
        <p15:guide id="7" orient="horz" pos="4319" userDrawn="1">
          <p15:clr>
            <a:srgbClr val="A4A3A4"/>
          </p15:clr>
        </p15:guide>
        <p15:guide id="8" orient="horz" pos="4094" userDrawn="1">
          <p15:clr>
            <a:srgbClr val="A4A3A4"/>
          </p15:clr>
        </p15:guide>
        <p15:guide id="9" pos="363" userDrawn="1">
          <p15:clr>
            <a:srgbClr val="A4A3A4"/>
          </p15:clr>
        </p15:guide>
        <p15:guide id="10" pos="364" userDrawn="1">
          <p15:clr>
            <a:srgbClr val="A4A3A4"/>
          </p15:clr>
        </p15:guide>
        <p15:guide id="11" pos="7316" userDrawn="1">
          <p15:clr>
            <a:srgbClr val="A4A3A4"/>
          </p15:clr>
        </p15:guide>
        <p15:guide id="12"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594"/>
    <a:srgbClr val="ADAED4"/>
    <a:srgbClr val="8485BE"/>
    <a:srgbClr val="5B5DA9"/>
    <a:srgbClr val="1084D3"/>
    <a:srgbClr val="389EE0"/>
    <a:srgbClr val="C3002C"/>
    <a:srgbClr val="DA5C1B"/>
    <a:srgbClr val="F6484F"/>
    <a:srgbClr val="E97D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Keine Formatvorlage, kein Gitternetz">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4660"/>
  </p:normalViewPr>
  <p:slideViewPr>
    <p:cSldViewPr snapToGrid="0">
      <p:cViewPr varScale="1">
        <p:scale>
          <a:sx n="122" d="100"/>
          <a:sy n="122" d="100"/>
        </p:scale>
        <p:origin x="132" y="480"/>
      </p:cViewPr>
      <p:guideLst>
        <p:guide orient="horz" pos="272"/>
        <p:guide orient="horz"/>
        <p:guide orient="horz" pos="3561"/>
        <p:guide orient="horz" pos="546"/>
        <p:guide orient="horz" pos="908"/>
        <p:guide orient="horz" pos="3820"/>
        <p:guide orient="horz" pos="4319"/>
        <p:guide orient="horz" pos="4094"/>
        <p:guide pos="363"/>
        <p:guide pos="364"/>
        <p:guide pos="7316"/>
        <p:guide/>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142" d="100"/>
          <a:sy n="142" d="100"/>
        </p:scale>
        <p:origin x="-5208" y="-10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4.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7.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3.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2.xml"/><Relationship Id="rId20" Type="http://schemas.openxmlformats.org/officeDocument/2006/relationships/slide" Target="slides/slide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0.xml"/><Relationship Id="rId5" Type="http://schemas.openxmlformats.org/officeDocument/2006/relationships/slideMaster" Target="slideMasters/slideMaster5.xml"/><Relationship Id="rId15" Type="http://schemas.openxmlformats.org/officeDocument/2006/relationships/slide" Target="slides/slide1.xml"/><Relationship Id="rId23" Type="http://schemas.openxmlformats.org/officeDocument/2006/relationships/slide" Target="slides/slide9.xml"/><Relationship Id="rId28"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5.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8.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A92AB7C-C106-D14A-AC06-BE1ABB958B1A}" type="datetimeFigureOut">
              <a:rPr lang="de-DE" smtClean="0"/>
              <a:pPr/>
              <a:t>05.02.2020</a:t>
            </a:fld>
            <a:endParaRPr lang="de-DE"/>
          </a:p>
        </p:txBody>
      </p:sp>
      <p:sp>
        <p:nvSpPr>
          <p:cNvPr id="4" name="Fußzeilenplatzhalt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484630FF-E50C-7E4B-AF92-55AAC647BE74}" type="slidenum">
              <a:rPr lang="de-DE" smtClean="0"/>
              <a:pPr/>
              <a:t>‹Nr.›</a:t>
            </a:fld>
            <a:endParaRPr lang="de-DE"/>
          </a:p>
        </p:txBody>
      </p:sp>
    </p:spTree>
    <p:extLst>
      <p:ext uri="{BB962C8B-B14F-4D97-AF65-F5344CB8AC3E}">
        <p14:creationId xmlns:p14="http://schemas.microsoft.com/office/powerpoint/2010/main" val="459677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B140DD4F-85D7-4FDE-A1F5-1E53CA75302A}" type="datetimeFigureOut">
              <a:rPr lang="de-DE" smtClean="0"/>
              <a:pPr/>
              <a:t>05.02.2020</a:t>
            </a:fld>
            <a:endParaRPr lang="de-DE"/>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271687B-FC8C-4DDD-9E12-226D54C3ACD5}" type="slidenum">
              <a:rPr lang="de-DE" smtClean="0"/>
              <a:pPr/>
              <a:t>‹Nr.›</a:t>
            </a:fld>
            <a:endParaRPr lang="de-DE"/>
          </a:p>
        </p:txBody>
      </p:sp>
    </p:spTree>
    <p:extLst>
      <p:ext uri="{BB962C8B-B14F-4D97-AF65-F5344CB8AC3E}">
        <p14:creationId xmlns:p14="http://schemas.microsoft.com/office/powerpoint/2010/main" val="2862813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271687B-FC8C-4DDD-9E12-226D54C3ACD5}" type="slidenum">
              <a:rPr lang="de-DE" smtClean="0"/>
              <a:pPr/>
              <a:t>1</a:t>
            </a:fld>
            <a:endParaRPr lang="de-DE"/>
          </a:p>
        </p:txBody>
      </p:sp>
    </p:spTree>
    <p:extLst>
      <p:ext uri="{BB962C8B-B14F-4D97-AF65-F5344CB8AC3E}">
        <p14:creationId xmlns:p14="http://schemas.microsoft.com/office/powerpoint/2010/main" val="20751626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9.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1.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2.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3.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4.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seite">
    <p:spTree>
      <p:nvGrpSpPr>
        <p:cNvPr id="1" name=""/>
        <p:cNvGrpSpPr/>
        <p:nvPr/>
      </p:nvGrpSpPr>
      <p:grpSpPr>
        <a:xfrm>
          <a:off x="0" y="0"/>
          <a:ext cx="0" cy="0"/>
          <a:chOff x="0" y="0"/>
          <a:chExt cx="0" cy="0"/>
        </a:xfrm>
      </p:grpSpPr>
      <p:sp>
        <p:nvSpPr>
          <p:cNvPr id="5" name="Bildplatzhalter 4">
            <a:extLst>
              <a:ext uri="{FF2B5EF4-FFF2-40B4-BE49-F238E27FC236}">
                <a16:creationId xmlns="" xmlns:a16="http://schemas.microsoft.com/office/drawing/2014/main" id="{7A72D655-509D-FC48-AA39-F3DD2D6555FD}"/>
              </a:ext>
            </a:extLst>
          </p:cNvPr>
          <p:cNvSpPr>
            <a:spLocks noGrp="1"/>
          </p:cNvSpPr>
          <p:nvPr>
            <p:ph type="pic" sz="quarter" idx="11"/>
          </p:nvPr>
        </p:nvSpPr>
        <p:spPr>
          <a:xfrm>
            <a:off x="0" y="0"/>
            <a:ext cx="12192000" cy="6083999"/>
          </a:xfrm>
          <a:prstGeom prst="rect">
            <a:avLst/>
          </a:prstGeom>
          <a:blipFill dpi="0" rotWithShape="1">
            <a:blip r:embed="rId2"/>
            <a:srcRect/>
            <a:stretch>
              <a:fillRect t="-6361" b="-6361"/>
            </a:stretch>
          </a:blipFill>
        </p:spPr>
        <p:txBody>
          <a:bodyPr/>
          <a:lstStyle/>
          <a:p>
            <a:r>
              <a:rPr lang="de-DE" smtClean="0"/>
              <a:t>Bild durch Klicken auf Symbol hinzufügen</a:t>
            </a:r>
            <a:endParaRPr lang="de-DE"/>
          </a:p>
        </p:txBody>
      </p:sp>
      <p:sp>
        <p:nvSpPr>
          <p:cNvPr id="7" name="Titelplatzhalter 1"/>
          <p:cNvSpPr>
            <a:spLocks noGrp="1"/>
          </p:cNvSpPr>
          <p:nvPr>
            <p:ph type="title" hasCustomPrompt="1"/>
          </p:nvPr>
        </p:nvSpPr>
        <p:spPr>
          <a:xfrm>
            <a:off x="575735" y="865189"/>
            <a:ext cx="5105125" cy="1507863"/>
          </a:xfrm>
          <a:prstGeom prst="rect">
            <a:avLst/>
          </a:prstGeom>
          <a:solidFill>
            <a:schemeClr val="bg1">
              <a:alpha val="78000"/>
            </a:schemeClr>
          </a:solidFill>
        </p:spPr>
        <p:txBody>
          <a:bodyPr vert="horz" wrap="square" lIns="216000" tIns="180000" rIns="216000" bIns="216000" rtlCol="0" anchor="t" anchorCtr="0">
            <a:spAutoFit/>
          </a:bodyPr>
          <a:lstStyle>
            <a:lvl1pPr algn="l">
              <a:defRPr sz="3600" baseline="0">
                <a:solidFill>
                  <a:srgbClr val="000000"/>
                </a:solidFill>
                <a:latin typeface="Arial Narrow" pitchFamily="34" charset="0"/>
              </a:defRPr>
            </a:lvl1pPr>
          </a:lstStyle>
          <a:p>
            <a:r>
              <a:rPr lang="de-DE" dirty="0"/>
              <a:t>Präsentationstitel</a:t>
            </a:r>
            <a:br>
              <a:rPr lang="de-DE" dirty="0"/>
            </a:br>
            <a:r>
              <a:rPr lang="de-DE" dirty="0"/>
              <a:t>(Arial Narrow, 36pt)</a:t>
            </a:r>
          </a:p>
        </p:txBody>
      </p:sp>
      <p:sp>
        <p:nvSpPr>
          <p:cNvPr id="2" name="Fußzeilenplatzhalter 1">
            <a:extLst>
              <a:ext uri="{FF2B5EF4-FFF2-40B4-BE49-F238E27FC236}">
                <a16:creationId xmlns="" xmlns:a16="http://schemas.microsoft.com/office/drawing/2014/main" id="{0F26201D-85A2-7C47-9978-D9571A58568F}"/>
              </a:ext>
            </a:extLst>
          </p:cNvPr>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0459541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0" y="1350000"/>
            <a:ext cx="12192000" cy="4716000"/>
          </a:xfrm>
        </p:spPr>
        <p:txBody>
          <a:bodyPr/>
          <a:lstStyle/>
          <a:p>
            <a:endParaRPr lang="de-DE"/>
          </a:p>
        </p:txBody>
      </p:sp>
      <p:sp>
        <p:nvSpPr>
          <p:cNvPr id="2" name="Fußzeilenplatzhalter 1">
            <a:extLst>
              <a:ext uri="{FF2B5EF4-FFF2-40B4-BE49-F238E27FC236}">
                <a16:creationId xmlns="" xmlns:a16="http://schemas.microsoft.com/office/drawing/2014/main" id="{CC0F485C-F5C6-F14A-9256-49F174D1A15B}"/>
              </a:ext>
            </a:extLst>
          </p:cNvPr>
          <p:cNvSpPr>
            <a:spLocks noGrp="1"/>
          </p:cNvSpPr>
          <p:nvPr>
            <p:ph type="ftr" sz="quarter" idx="15"/>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9872617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26" name="Grafik 25">
            <a:extLst>
              <a:ext uri="{FF2B5EF4-FFF2-40B4-BE49-F238E27FC236}">
                <a16:creationId xmlns="" xmlns:a16="http://schemas.microsoft.com/office/drawing/2014/main" id="{68D160D4-4A0F-AA44-8EF4-9EEA859E818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7" name="Textplatzhalter 17">
            <a:extLst>
              <a:ext uri="{FF2B5EF4-FFF2-40B4-BE49-F238E27FC236}">
                <a16:creationId xmlns="" xmlns:a16="http://schemas.microsoft.com/office/drawing/2014/main" id="{8CB9490F-F873-B342-AAA5-6D39BB0F9F6A}"/>
              </a:ext>
            </a:extLst>
          </p:cNvPr>
          <p:cNvSpPr>
            <a:spLocks noGrp="1"/>
          </p:cNvSpPr>
          <p:nvPr>
            <p:ph type="body" sz="quarter" idx="25"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7FCDAD45-D287-3244-B84A-5CFA396E2633}"/>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2727611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6" name="Grafik 15">
            <a:extLst>
              <a:ext uri="{FF2B5EF4-FFF2-40B4-BE49-F238E27FC236}">
                <a16:creationId xmlns="" xmlns:a16="http://schemas.microsoft.com/office/drawing/2014/main" id="{2919DC3B-B96D-9A4F-8F06-9A394B23743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1" name="Textplatzhalter 17">
            <a:extLst>
              <a:ext uri="{FF2B5EF4-FFF2-40B4-BE49-F238E27FC236}">
                <a16:creationId xmlns="" xmlns:a16="http://schemas.microsoft.com/office/drawing/2014/main" id="{3759A6E7-0AF5-F648-8B34-029CCF8405C9}"/>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86FA5962-C5D6-1D4A-854A-BE4B5689DBFE}"/>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03127834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44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A29E0A8B-0533-7E4D-B46B-D0DA0FC4880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60A6D97E-B36A-DA43-99CE-EFED6FDA3CC9}"/>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5F7A3561-820B-554C-BA1A-6654B5956ACF}"/>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99595824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7" name="Grafik 16">
            <a:extLst>
              <a:ext uri="{FF2B5EF4-FFF2-40B4-BE49-F238E27FC236}">
                <a16:creationId xmlns="" xmlns:a16="http://schemas.microsoft.com/office/drawing/2014/main" id="{A29E0A8B-0533-7E4D-B46B-D0DA0FC4880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60A6D97E-B36A-DA43-99CE-EFED6FDA3CC9}"/>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1" name="Inhaltsplatzhalter 2">
            <a:extLst>
              <a:ext uri="{FF2B5EF4-FFF2-40B4-BE49-F238E27FC236}">
                <a16:creationId xmlns="" xmlns:a16="http://schemas.microsoft.com/office/drawing/2014/main" id="{EEFDCDE9-C007-6D43-B4E6-ADF21F6A4455}"/>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E38D99AD-22A1-4048-A7DE-DA29F05FFD04}"/>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215F4DF2-9479-8D4C-9A27-B2F20229BA2B}"/>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4FE1274F-4A19-0843-951C-080DCAE1C032}"/>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F08DCB05-F14E-EA4A-AF10-574230C07456}"/>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7" name="Inhaltsplatzhalter 2">
            <a:extLst>
              <a:ext uri="{FF2B5EF4-FFF2-40B4-BE49-F238E27FC236}">
                <a16:creationId xmlns="" xmlns:a16="http://schemas.microsoft.com/office/drawing/2014/main" id="{F41A0A13-54B3-6444-8FF3-F988456ACC2D}"/>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5BA11C40-803C-AF48-A373-DF4F3B656FA2}"/>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2404462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6" name="Grafik 15">
            <a:extLst>
              <a:ext uri="{FF2B5EF4-FFF2-40B4-BE49-F238E27FC236}">
                <a16:creationId xmlns="" xmlns:a16="http://schemas.microsoft.com/office/drawing/2014/main" id="{54EAE897-DF08-954F-A685-1511ADD6605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7" name="Textplatzhalter 17">
            <a:extLst>
              <a:ext uri="{FF2B5EF4-FFF2-40B4-BE49-F238E27FC236}">
                <a16:creationId xmlns="" xmlns:a16="http://schemas.microsoft.com/office/drawing/2014/main" id="{8FAB69D5-7DFE-CD4C-99C8-C5EB27A572B2}"/>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C626BC0C-08A9-D842-9A71-4B51239FDC4A}"/>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8918492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pic>
        <p:nvPicPr>
          <p:cNvPr id="16" name="Grafik 15">
            <a:extLst>
              <a:ext uri="{FF2B5EF4-FFF2-40B4-BE49-F238E27FC236}">
                <a16:creationId xmlns="" xmlns:a16="http://schemas.microsoft.com/office/drawing/2014/main" id="{36FCCA49-56C2-6D49-8A80-4AECFB7D0BB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7" name="Textplatzhalter 17">
            <a:extLst>
              <a:ext uri="{FF2B5EF4-FFF2-40B4-BE49-F238E27FC236}">
                <a16:creationId xmlns="" xmlns:a16="http://schemas.microsoft.com/office/drawing/2014/main" id="{8D9D5C38-1813-F54B-877E-E7206C5C9E10}"/>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C2DE6BF4-103E-A845-9EFC-60CA206F9FA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80199736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34397C5E-45E4-334F-A211-ECC1F0889B1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B6B3B62A-B864-F947-A407-5BDAFEB15D95}"/>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C2C44246-8AFE-1E41-814D-9A4C3508259A}"/>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8009717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6" name="Grafik 15">
            <a:extLst>
              <a:ext uri="{FF2B5EF4-FFF2-40B4-BE49-F238E27FC236}">
                <a16:creationId xmlns="" xmlns:a16="http://schemas.microsoft.com/office/drawing/2014/main" id="{F7FD9E88-8774-1A4C-98D7-F63A0FF5483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1" name="Textplatzhalter 17">
            <a:extLst>
              <a:ext uri="{FF2B5EF4-FFF2-40B4-BE49-F238E27FC236}">
                <a16:creationId xmlns="" xmlns:a16="http://schemas.microsoft.com/office/drawing/2014/main" id="{9636A899-3F9F-574E-9190-AAE1116686B7}"/>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B7E29242-B335-0244-BF22-70CCFD2CB8B1}"/>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39177420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8_Text mit opt. Trennlinien">
    <p:spTree>
      <p:nvGrpSpPr>
        <p:cNvPr id="1" name=""/>
        <p:cNvGrpSpPr/>
        <p:nvPr/>
      </p:nvGrpSpPr>
      <p:grpSpPr>
        <a:xfrm>
          <a:off x="0" y="0"/>
          <a:ext cx="0" cy="0"/>
          <a:chOff x="0" y="0"/>
          <a:chExt cx="0" cy="0"/>
        </a:xfrm>
      </p:grpSpPr>
      <p:sp>
        <p:nvSpPr>
          <p:cNvPr id="22" name="Bildplatzhalter 2">
            <a:extLst>
              <a:ext uri="{FF2B5EF4-FFF2-40B4-BE49-F238E27FC236}">
                <a16:creationId xmlns="" xmlns:a16="http://schemas.microsoft.com/office/drawing/2014/main" id="{DB79E53E-5913-8D40-8D38-5804A4064ADB}"/>
              </a:ext>
            </a:extLst>
          </p:cNvPr>
          <p:cNvSpPr>
            <a:spLocks noGrp="1"/>
          </p:cNvSpPr>
          <p:nvPr>
            <p:ph type="pic" sz="quarter" idx="14"/>
          </p:nvPr>
        </p:nvSpPr>
        <p:spPr>
          <a:xfrm>
            <a:off x="6016" y="1350000"/>
            <a:ext cx="12192000" cy="4708800"/>
          </a:xfrm>
        </p:spPr>
        <p:txBody>
          <a:bodyPr/>
          <a:lstStyle/>
          <a:p>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5" name="Gruppieren 4">
            <a:extLst>
              <a:ext uri="{FF2B5EF4-FFF2-40B4-BE49-F238E27FC236}">
                <a16:creationId xmlns="" xmlns:a16="http://schemas.microsoft.com/office/drawing/2014/main" id="{10420138-0A6C-224E-ABB4-D50F040504BD}"/>
              </a:ext>
            </a:extLst>
          </p:cNvPr>
          <p:cNvGrpSpPr/>
          <p:nvPr userDrawn="1"/>
        </p:nvGrpSpPr>
        <p:grpSpPr>
          <a:xfrm>
            <a:off x="575999" y="1134000"/>
            <a:ext cx="11040000" cy="216000"/>
            <a:chOff x="431999" y="1134000"/>
            <a:chExt cx="8280000" cy="216000"/>
          </a:xfrm>
        </p:grpSpPr>
        <p:sp>
          <p:nvSpPr>
            <p:cNvPr id="2" name="Rechteck 1">
              <a:extLst>
                <a:ext uri="{FF2B5EF4-FFF2-40B4-BE49-F238E27FC236}">
                  <a16:creationId xmlns="" xmlns:a16="http://schemas.microsoft.com/office/drawing/2014/main" id="{5FCE68F8-3392-3842-AA9D-FFFC15FD94B0}"/>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6B7CAAA2-9E9F-4240-B25E-1D7F865991D2}"/>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DF666946-2091-2F41-A665-1DE7F4EE01F7}"/>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76E20798-C55D-5947-9086-43EA60062120}"/>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18" name="Textplatzhalter 17">
            <a:extLst>
              <a:ext uri="{FF2B5EF4-FFF2-40B4-BE49-F238E27FC236}">
                <a16:creationId xmlns="" xmlns:a16="http://schemas.microsoft.com/office/drawing/2014/main" id="{2767BAF8-CEC7-9242-B538-6DF804CAD45E}"/>
              </a:ext>
            </a:extLst>
          </p:cNvPr>
          <p:cNvSpPr>
            <a:spLocks noGrp="1"/>
          </p:cNvSpPr>
          <p:nvPr userDrawn="1">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err="1"/>
              <a:t>test</a:t>
            </a:r>
            <a:endParaRPr lang="de-DE" dirty="0"/>
          </a:p>
        </p:txBody>
      </p:sp>
      <p:sp>
        <p:nvSpPr>
          <p:cNvPr id="7" name="Textplatzhalter 6">
            <a:extLst>
              <a:ext uri="{FF2B5EF4-FFF2-40B4-BE49-F238E27FC236}">
                <a16:creationId xmlns="" xmlns:a16="http://schemas.microsoft.com/office/drawing/2014/main" id="{A9D638BB-D6EA-AB4B-B1B9-1A16E6637492}"/>
              </a:ext>
            </a:extLst>
          </p:cNvPr>
          <p:cNvSpPr>
            <a:spLocks noGrp="1"/>
          </p:cNvSpPr>
          <p:nvPr>
            <p:ph type="body" sz="quarter" idx="17"/>
          </p:nvPr>
        </p:nvSpPr>
        <p:spPr>
          <a:xfrm>
            <a:off x="576000" y="1350000"/>
            <a:ext cx="11040000" cy="2124000"/>
          </a:xfrm>
          <a:solidFill>
            <a:schemeClr val="tx1">
              <a:lumMod val="85000"/>
              <a:lumOff val="15000"/>
              <a:alpha val="90000"/>
            </a:scheme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3" name="Fußzeilenplatzhalter 2">
            <a:extLst>
              <a:ext uri="{FF2B5EF4-FFF2-40B4-BE49-F238E27FC236}">
                <a16:creationId xmlns="" xmlns:a16="http://schemas.microsoft.com/office/drawing/2014/main" id="{19C44E59-ED11-564D-A138-0F225A682EBC}"/>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745632775"/>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0" name="Gruppieren 9">
            <a:extLst>
              <a:ext uri="{FF2B5EF4-FFF2-40B4-BE49-F238E27FC236}">
                <a16:creationId xmlns="" xmlns:a16="http://schemas.microsoft.com/office/drawing/2014/main" id="{8E7F9403-6EE6-E741-809D-1F1042DAD536}"/>
              </a:ext>
            </a:extLst>
          </p:cNvPr>
          <p:cNvGrpSpPr/>
          <p:nvPr userDrawn="1"/>
        </p:nvGrpSpPr>
        <p:grpSpPr>
          <a:xfrm>
            <a:off x="575999" y="1134000"/>
            <a:ext cx="11040000" cy="216000"/>
            <a:chOff x="431999" y="1134000"/>
            <a:chExt cx="8280000" cy="216000"/>
          </a:xfrm>
        </p:grpSpPr>
        <p:sp>
          <p:nvSpPr>
            <p:cNvPr id="11" name="Rechteck 10">
              <a:extLst>
                <a:ext uri="{FF2B5EF4-FFF2-40B4-BE49-F238E27FC236}">
                  <a16:creationId xmlns="" xmlns:a16="http://schemas.microsoft.com/office/drawing/2014/main" id="{5A0A3F14-07ED-0747-B73E-061BB2A0EF7B}"/>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8" name="Rechteck 17">
              <a:extLst>
                <a:ext uri="{FF2B5EF4-FFF2-40B4-BE49-F238E27FC236}">
                  <a16:creationId xmlns="" xmlns:a16="http://schemas.microsoft.com/office/drawing/2014/main" id="{2043B286-AB0A-E14F-991D-88E90F9F522F}"/>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34B5B0CA-E090-F14C-A742-6F0ACC186630}"/>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B5A4C0D8-4105-4442-A7DB-0411436757F6}"/>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1" name="Textplatzhalter 17">
            <a:extLst>
              <a:ext uri="{FF2B5EF4-FFF2-40B4-BE49-F238E27FC236}">
                <a16:creationId xmlns="" xmlns:a16="http://schemas.microsoft.com/office/drawing/2014/main" id="{C0860234-FC67-F844-BB60-B92326F5BC78}"/>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6" name="Fußzeilenplatzhalter 5">
            <a:extLst>
              <a:ext uri="{FF2B5EF4-FFF2-40B4-BE49-F238E27FC236}">
                <a16:creationId xmlns="" xmlns:a16="http://schemas.microsoft.com/office/drawing/2014/main" id="{91D0EA40-0299-074B-BF94-B0BE2AF8FC2A}"/>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593790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5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0" y="1350000"/>
            <a:ext cx="12192000" cy="4716000"/>
          </a:xfrm>
        </p:spPr>
        <p:txBody>
          <a:bodyPr/>
          <a:lstStyle/>
          <a:p>
            <a:endParaRPr lang="de-DE" dirty="0"/>
          </a:p>
        </p:txBody>
      </p:sp>
      <p:sp>
        <p:nvSpPr>
          <p:cNvPr id="7" name="Textplatzhalter 6">
            <a:extLst>
              <a:ext uri="{FF2B5EF4-FFF2-40B4-BE49-F238E27FC236}">
                <a16:creationId xmlns="" xmlns:a16="http://schemas.microsoft.com/office/drawing/2014/main" id="{3D34D414-7E23-9E4E-B0F5-465058029E47}"/>
              </a:ext>
            </a:extLst>
          </p:cNvPr>
          <p:cNvSpPr>
            <a:spLocks noGrp="1"/>
          </p:cNvSpPr>
          <p:nvPr>
            <p:ph type="body" sz="quarter" idx="20" hasCustomPrompt="1"/>
          </p:nvPr>
        </p:nvSpPr>
        <p:spPr>
          <a:xfrm>
            <a:off x="576002" y="1313998"/>
            <a:ext cx="2207999" cy="604800"/>
          </a:xfrm>
          <a:solidFill>
            <a:srgbClr val="008477"/>
          </a:solidFill>
        </p:spPr>
        <p:txBody>
          <a:bodyPr anchor="ctr">
            <a:normAutofit/>
          </a:bodyPr>
          <a:lstStyle>
            <a:lvl1pPr marL="151200" indent="0" algn="l">
              <a:spcBef>
                <a:spcPts val="168"/>
              </a:spcBef>
              <a:spcAft>
                <a:spcPts val="180"/>
              </a:spcAft>
              <a:buNone/>
              <a:defRPr sz="1500" b="1">
                <a:solidFill>
                  <a:schemeClr val="bg1"/>
                </a:solidFill>
              </a:defRPr>
            </a:lvl1pPr>
          </a:lstStyle>
          <a:p>
            <a:r>
              <a:rPr lang="de-DE" dirty="0"/>
              <a:t>Versorgung</a:t>
            </a:r>
          </a:p>
        </p:txBody>
      </p:sp>
      <p:sp>
        <p:nvSpPr>
          <p:cNvPr id="18" name="Textplatzhalter 6">
            <a:extLst>
              <a:ext uri="{FF2B5EF4-FFF2-40B4-BE49-F238E27FC236}">
                <a16:creationId xmlns="" xmlns:a16="http://schemas.microsoft.com/office/drawing/2014/main" id="{F2255CD0-350C-D942-BB45-BCC26E9C05C8}"/>
              </a:ext>
            </a:extLst>
          </p:cNvPr>
          <p:cNvSpPr>
            <a:spLocks noGrp="1"/>
          </p:cNvSpPr>
          <p:nvPr>
            <p:ph type="body" sz="quarter" idx="21" hasCustomPrompt="1"/>
          </p:nvPr>
        </p:nvSpPr>
        <p:spPr>
          <a:xfrm>
            <a:off x="2784001" y="1313998"/>
            <a:ext cx="2207999" cy="604800"/>
          </a:xfrm>
          <a:solidFill>
            <a:srgbClr val="EE7219"/>
          </a:solidFill>
        </p:spPr>
        <p:txBody>
          <a:bodyPr anchor="ctr">
            <a:normAutofit/>
          </a:bodyPr>
          <a:lstStyle>
            <a:lvl1pPr marL="151200" indent="0" algn="l">
              <a:spcBef>
                <a:spcPts val="168"/>
              </a:spcBef>
              <a:spcAft>
                <a:spcPts val="180"/>
              </a:spcAft>
              <a:buNone/>
              <a:defRPr sz="1500" b="1">
                <a:solidFill>
                  <a:schemeClr val="bg1"/>
                </a:solidFill>
              </a:defRPr>
            </a:lvl1pPr>
          </a:lstStyle>
          <a:p>
            <a:r>
              <a:rPr lang="de-DE" dirty="0"/>
              <a:t>Umwelt</a:t>
            </a:r>
          </a:p>
        </p:txBody>
      </p:sp>
      <p:sp>
        <p:nvSpPr>
          <p:cNvPr id="19" name="Textplatzhalter 6">
            <a:extLst>
              <a:ext uri="{FF2B5EF4-FFF2-40B4-BE49-F238E27FC236}">
                <a16:creationId xmlns="" xmlns:a16="http://schemas.microsoft.com/office/drawing/2014/main" id="{5BA88236-F04E-AE44-B85C-9ED33217298C}"/>
              </a:ext>
            </a:extLst>
          </p:cNvPr>
          <p:cNvSpPr>
            <a:spLocks noGrp="1"/>
          </p:cNvSpPr>
          <p:nvPr>
            <p:ph type="body" sz="quarter" idx="22" hasCustomPrompt="1"/>
          </p:nvPr>
        </p:nvSpPr>
        <p:spPr>
          <a:xfrm>
            <a:off x="4992001" y="1313998"/>
            <a:ext cx="2207999" cy="604800"/>
          </a:xfrm>
          <a:solidFill>
            <a:srgbClr val="E3013B"/>
          </a:solidFill>
        </p:spPr>
        <p:txBody>
          <a:bodyPr anchor="ctr">
            <a:normAutofit/>
          </a:bodyPr>
          <a:lstStyle>
            <a:lvl1pPr marL="151200" indent="0" algn="l">
              <a:spcBef>
                <a:spcPts val="168"/>
              </a:spcBef>
              <a:spcAft>
                <a:spcPts val="180"/>
              </a:spcAft>
              <a:buNone/>
              <a:defRPr sz="1500" b="1">
                <a:solidFill>
                  <a:schemeClr val="bg1"/>
                </a:solidFill>
              </a:defRPr>
            </a:lvl1pPr>
          </a:lstStyle>
          <a:p>
            <a:r>
              <a:rPr lang="de-DE" dirty="0"/>
              <a:t>Mobilität</a:t>
            </a:r>
          </a:p>
        </p:txBody>
      </p:sp>
      <p:sp>
        <p:nvSpPr>
          <p:cNvPr id="20" name="Textplatzhalter 6">
            <a:extLst>
              <a:ext uri="{FF2B5EF4-FFF2-40B4-BE49-F238E27FC236}">
                <a16:creationId xmlns="" xmlns:a16="http://schemas.microsoft.com/office/drawing/2014/main" id="{D85F8D61-C1B7-8245-99FA-083576E58D28}"/>
              </a:ext>
            </a:extLst>
          </p:cNvPr>
          <p:cNvSpPr>
            <a:spLocks noGrp="1"/>
          </p:cNvSpPr>
          <p:nvPr>
            <p:ph type="body" sz="quarter" idx="23" hasCustomPrompt="1"/>
          </p:nvPr>
        </p:nvSpPr>
        <p:spPr>
          <a:xfrm>
            <a:off x="7200001" y="1317062"/>
            <a:ext cx="2207999" cy="604800"/>
          </a:xfrm>
          <a:solidFill>
            <a:srgbClr val="0095D6"/>
          </a:solidFill>
        </p:spPr>
        <p:txBody>
          <a:bodyPr anchor="ctr">
            <a:normAutofit/>
          </a:bodyPr>
          <a:lstStyle>
            <a:lvl1pPr marL="151200" indent="0" algn="l">
              <a:spcBef>
                <a:spcPts val="168"/>
              </a:spcBef>
              <a:spcAft>
                <a:spcPts val="180"/>
              </a:spcAft>
              <a:buNone/>
              <a:defRPr sz="1500" b="1">
                <a:solidFill>
                  <a:schemeClr val="bg1"/>
                </a:solidFill>
              </a:defRPr>
            </a:lvl1pPr>
          </a:lstStyle>
          <a:p>
            <a:r>
              <a:rPr lang="de-DE" dirty="0"/>
              <a:t>Freizeit</a:t>
            </a:r>
          </a:p>
        </p:txBody>
      </p:sp>
      <p:sp>
        <p:nvSpPr>
          <p:cNvPr id="21" name="Textplatzhalter 6">
            <a:extLst>
              <a:ext uri="{FF2B5EF4-FFF2-40B4-BE49-F238E27FC236}">
                <a16:creationId xmlns="" xmlns:a16="http://schemas.microsoft.com/office/drawing/2014/main" id="{24F4AC70-2ED1-9649-A9F6-DC46438D0494}"/>
              </a:ext>
            </a:extLst>
          </p:cNvPr>
          <p:cNvSpPr>
            <a:spLocks noGrp="1"/>
          </p:cNvSpPr>
          <p:nvPr>
            <p:ph type="body" sz="quarter" idx="24" hasCustomPrompt="1"/>
          </p:nvPr>
        </p:nvSpPr>
        <p:spPr>
          <a:xfrm>
            <a:off x="9408001" y="1313998"/>
            <a:ext cx="2207999" cy="604800"/>
          </a:xfrm>
          <a:solidFill>
            <a:srgbClr val="20398F"/>
          </a:solidFill>
        </p:spPr>
        <p:txBody>
          <a:bodyPr anchor="ctr">
            <a:normAutofit/>
          </a:bodyPr>
          <a:lstStyle>
            <a:lvl1pPr marL="151200" indent="0" algn="l">
              <a:spcBef>
                <a:spcPts val="168"/>
              </a:spcBef>
              <a:spcAft>
                <a:spcPts val="180"/>
              </a:spcAft>
              <a:buNone/>
              <a:defRPr sz="1500" b="1">
                <a:solidFill>
                  <a:schemeClr val="bg1"/>
                </a:solidFill>
              </a:defRPr>
            </a:lvl1pPr>
          </a:lstStyle>
          <a:p>
            <a:r>
              <a:rPr lang="de-DE" dirty="0"/>
              <a:t>Service</a:t>
            </a:r>
          </a:p>
        </p:txBody>
      </p:sp>
      <p:sp>
        <p:nvSpPr>
          <p:cNvPr id="2" name="Fußzeilenplatzhalter 1">
            <a:extLst>
              <a:ext uri="{FF2B5EF4-FFF2-40B4-BE49-F238E27FC236}">
                <a16:creationId xmlns="" xmlns:a16="http://schemas.microsoft.com/office/drawing/2014/main" id="{E261ED28-8ABC-654D-83D2-91AB38784C4D}"/>
              </a:ext>
            </a:extLst>
          </p:cNvPr>
          <p:cNvSpPr>
            <a:spLocks noGrp="1"/>
          </p:cNvSpPr>
          <p:nvPr>
            <p:ph type="ftr" sz="quarter" idx="25"/>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8892345"/>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0" name="Gruppieren 9">
            <a:extLst>
              <a:ext uri="{FF2B5EF4-FFF2-40B4-BE49-F238E27FC236}">
                <a16:creationId xmlns="" xmlns:a16="http://schemas.microsoft.com/office/drawing/2014/main" id="{8E7F9403-6EE6-E741-809D-1F1042DAD536}"/>
              </a:ext>
            </a:extLst>
          </p:cNvPr>
          <p:cNvGrpSpPr/>
          <p:nvPr userDrawn="1"/>
        </p:nvGrpSpPr>
        <p:grpSpPr>
          <a:xfrm>
            <a:off x="575999" y="1134000"/>
            <a:ext cx="11040000" cy="216000"/>
            <a:chOff x="431999" y="1134000"/>
            <a:chExt cx="8280000" cy="216000"/>
          </a:xfrm>
        </p:grpSpPr>
        <p:sp>
          <p:nvSpPr>
            <p:cNvPr id="11" name="Rechteck 10">
              <a:extLst>
                <a:ext uri="{FF2B5EF4-FFF2-40B4-BE49-F238E27FC236}">
                  <a16:creationId xmlns="" xmlns:a16="http://schemas.microsoft.com/office/drawing/2014/main" id="{5A0A3F14-07ED-0747-B73E-061BB2A0EF7B}"/>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8" name="Rechteck 17">
              <a:extLst>
                <a:ext uri="{FF2B5EF4-FFF2-40B4-BE49-F238E27FC236}">
                  <a16:creationId xmlns="" xmlns:a16="http://schemas.microsoft.com/office/drawing/2014/main" id="{2043B286-AB0A-E14F-991D-88E90F9F522F}"/>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34B5B0CA-E090-F14C-A742-6F0ACC186630}"/>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B5A4C0D8-4105-4442-A7DB-0411436757F6}"/>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1" name="Textplatzhalter 17">
            <a:extLst>
              <a:ext uri="{FF2B5EF4-FFF2-40B4-BE49-F238E27FC236}">
                <a16:creationId xmlns="" xmlns:a16="http://schemas.microsoft.com/office/drawing/2014/main" id="{C0860234-FC67-F844-BB60-B92326F5BC78}"/>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pic>
        <p:nvPicPr>
          <p:cNvPr id="16" name="Grafik 15">
            <a:extLst>
              <a:ext uri="{FF2B5EF4-FFF2-40B4-BE49-F238E27FC236}">
                <a16:creationId xmlns="" xmlns:a16="http://schemas.microsoft.com/office/drawing/2014/main" id="{EEC76D86-2728-4848-BC9F-23ECE5225BD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7" name="Textplatzhalter 6">
            <a:extLst>
              <a:ext uri="{FF2B5EF4-FFF2-40B4-BE49-F238E27FC236}">
                <a16:creationId xmlns="" xmlns:a16="http://schemas.microsoft.com/office/drawing/2014/main" id="{806EA78D-5D1F-8F4B-9247-053230DB7EEC}"/>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2" name="Textplatzhalter 6">
            <a:extLst>
              <a:ext uri="{FF2B5EF4-FFF2-40B4-BE49-F238E27FC236}">
                <a16:creationId xmlns="" xmlns:a16="http://schemas.microsoft.com/office/drawing/2014/main" id="{07E5CA61-B71C-574A-94B5-5059AB4A4B2B}"/>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3" name="Textplatzhalter 6">
            <a:extLst>
              <a:ext uri="{FF2B5EF4-FFF2-40B4-BE49-F238E27FC236}">
                <a16:creationId xmlns="" xmlns:a16="http://schemas.microsoft.com/office/drawing/2014/main" id="{20F9AE22-4CB3-9744-9834-DA45BFFB8D48}"/>
              </a:ext>
            </a:extLst>
          </p:cNvPr>
          <p:cNvSpPr>
            <a:spLocks noGrp="1"/>
          </p:cNvSpPr>
          <p:nvPr>
            <p:ph type="body" sz="quarter" idx="20"/>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4" name="Textplatzhalter 6">
            <a:extLst>
              <a:ext uri="{FF2B5EF4-FFF2-40B4-BE49-F238E27FC236}">
                <a16:creationId xmlns="" xmlns:a16="http://schemas.microsoft.com/office/drawing/2014/main" id="{D8A1ACD2-1571-1941-8B38-F4CF737D83F6}"/>
              </a:ext>
            </a:extLst>
          </p:cNvPr>
          <p:cNvSpPr>
            <a:spLocks noGrp="1"/>
          </p:cNvSpPr>
          <p:nvPr>
            <p:ph type="body" sz="quarter" idx="21"/>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3" name="Fußzeilenplatzhalter 2">
            <a:extLst>
              <a:ext uri="{FF2B5EF4-FFF2-40B4-BE49-F238E27FC236}">
                <a16:creationId xmlns="" xmlns:a16="http://schemas.microsoft.com/office/drawing/2014/main" id="{A8B62D11-4432-7D4E-B8C6-707367798924}"/>
              </a:ext>
            </a:extLst>
          </p:cNvPr>
          <p:cNvSpPr>
            <a:spLocks noGrp="1"/>
          </p:cNvSpPr>
          <p:nvPr>
            <p:ph type="ftr" sz="quarter" idx="22"/>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982053152"/>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mit einer optischen Trennlinie">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999" y="1782000"/>
            <a:ext cx="11040000" cy="3851999"/>
          </a:xfrm>
        </p:spPr>
        <p:txBody>
          <a:bodyPr lIns="0" tIns="0" rIns="0" bIns="0">
            <a:normAutofit/>
          </a:bodyPr>
          <a:lstStyle>
            <a:lvl1pPr marL="342900" indent="-3429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stStyle>
          <a:p>
            <a:pPr lvl="0"/>
            <a:r>
              <a:rPr lang="de-DE" dirty="0"/>
              <a:t>Hier steht der Text</a:t>
            </a:r>
          </a:p>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24" name="Gerade Verbindung 23"/>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2" name="Titelplatzhalter 1">
            <a:extLst>
              <a:ext uri="{FF2B5EF4-FFF2-40B4-BE49-F238E27FC236}">
                <a16:creationId xmlns="" xmlns:a16="http://schemas.microsoft.com/office/drawing/2014/main" id="{7659FB51-223A-5746-BB4A-F005A9370E6E}"/>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8" name="Gruppieren 7">
            <a:extLst>
              <a:ext uri="{FF2B5EF4-FFF2-40B4-BE49-F238E27FC236}">
                <a16:creationId xmlns="" xmlns:a16="http://schemas.microsoft.com/office/drawing/2014/main" id="{D0DF6F0D-960A-CE44-A39A-91821550AFBC}"/>
              </a:ext>
            </a:extLst>
          </p:cNvPr>
          <p:cNvGrpSpPr/>
          <p:nvPr userDrawn="1"/>
        </p:nvGrpSpPr>
        <p:grpSpPr>
          <a:xfrm>
            <a:off x="575999" y="1134000"/>
            <a:ext cx="11040000" cy="216000"/>
            <a:chOff x="431999" y="1134000"/>
            <a:chExt cx="8280000" cy="216000"/>
          </a:xfrm>
        </p:grpSpPr>
        <p:sp>
          <p:nvSpPr>
            <p:cNvPr id="11" name="Rechteck 10">
              <a:extLst>
                <a:ext uri="{FF2B5EF4-FFF2-40B4-BE49-F238E27FC236}">
                  <a16:creationId xmlns="" xmlns:a16="http://schemas.microsoft.com/office/drawing/2014/main" id="{336700EA-F1E0-504F-9A00-C86F4BC6CFB0}"/>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3" name="Rechteck 12">
              <a:extLst>
                <a:ext uri="{FF2B5EF4-FFF2-40B4-BE49-F238E27FC236}">
                  <a16:creationId xmlns="" xmlns:a16="http://schemas.microsoft.com/office/drawing/2014/main" id="{03278F4B-1F53-1343-AB08-08901E56AD10}"/>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4" name="Rechteck 13">
              <a:extLst>
                <a:ext uri="{FF2B5EF4-FFF2-40B4-BE49-F238E27FC236}">
                  <a16:creationId xmlns="" xmlns:a16="http://schemas.microsoft.com/office/drawing/2014/main" id="{5B170CB9-19BC-7048-9F55-1BD7BF28D1F9}"/>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5" name="Rechteck 14">
              <a:extLst>
                <a:ext uri="{FF2B5EF4-FFF2-40B4-BE49-F238E27FC236}">
                  <a16:creationId xmlns="" xmlns:a16="http://schemas.microsoft.com/office/drawing/2014/main" id="{FAD7CACD-A439-9D44-87FD-69873CC804CF}"/>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16" name="Textplatzhalter 17">
            <a:extLst>
              <a:ext uri="{FF2B5EF4-FFF2-40B4-BE49-F238E27FC236}">
                <a16:creationId xmlns="" xmlns:a16="http://schemas.microsoft.com/office/drawing/2014/main" id="{14CDE3AC-B7F4-9B48-8D03-821B853C2E90}"/>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B2799F5C-083A-174D-AAE0-64BB6BA0596E}"/>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43025142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grpSp>
        <p:nvGrpSpPr>
          <p:cNvPr id="19" name="Gruppieren 18">
            <a:extLst>
              <a:ext uri="{FF2B5EF4-FFF2-40B4-BE49-F238E27FC236}">
                <a16:creationId xmlns="" xmlns:a16="http://schemas.microsoft.com/office/drawing/2014/main" id="{140BA16A-B60C-6E48-A35D-05778182BEEF}"/>
              </a:ext>
            </a:extLst>
          </p:cNvPr>
          <p:cNvGrpSpPr/>
          <p:nvPr userDrawn="1"/>
        </p:nvGrpSpPr>
        <p:grpSpPr>
          <a:xfrm>
            <a:off x="575999" y="1134000"/>
            <a:ext cx="11040000" cy="216000"/>
            <a:chOff x="431999" y="1134000"/>
            <a:chExt cx="8280000" cy="216000"/>
          </a:xfrm>
        </p:grpSpPr>
        <p:sp>
          <p:nvSpPr>
            <p:cNvPr id="20" name="Rechteck 19">
              <a:extLst>
                <a:ext uri="{FF2B5EF4-FFF2-40B4-BE49-F238E27FC236}">
                  <a16:creationId xmlns="" xmlns:a16="http://schemas.microsoft.com/office/drawing/2014/main" id="{A75E8DF6-708F-BD4F-8612-43C6757C2A9D}"/>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12CB0D42-9F91-E141-9C83-E19444A46006}"/>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358EE9CF-F387-C547-B4FD-5223AF812A86}"/>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C39FAF94-AE29-A741-B6F0-BCFFBAEC170F}"/>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4" name="Textplatzhalter 17">
            <a:extLst>
              <a:ext uri="{FF2B5EF4-FFF2-40B4-BE49-F238E27FC236}">
                <a16:creationId xmlns="" xmlns:a16="http://schemas.microsoft.com/office/drawing/2014/main" id="{9AE97876-5A0C-5747-A949-B78467A719BE}"/>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EC92AEB3-8B66-AF4A-B21D-8A375B9C3329}"/>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724705486"/>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FC4629EF-C1C2-F545-A687-41B59E48290D}"/>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A70310C9-ACC0-E143-ABB4-BA530EDFA54E}"/>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580F482B-E6B7-5944-B3C2-5C847FB9EA08}"/>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36335CA7-1147-D840-9C9F-68FED8984E60}"/>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6F738DCE-8994-864B-A76B-EA089D48C0B7}"/>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B4EBF84C-ADEF-3C41-9224-360DBAB7D024}"/>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57F869B8-4A0E-5D44-B6F5-1B80101EDF18}"/>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2233880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B2754A68-2DEA-9941-9564-686A6404A469}"/>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2491CAF0-3317-7F40-B929-A329C10EFF53}"/>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93CC341A-7987-1D46-A513-8607F1158EA3}"/>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2C8772EF-D241-DE4C-B3F8-F1E3BEA502ED}"/>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9E8194B6-233A-ED41-8CBE-F6C314FFC8A3}"/>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6F625A62-9627-0342-8509-0D9608993402}"/>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DBA474D0-6CCA-9D4A-AF84-47D5115F597F}"/>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01204379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18394AA9-397C-7F46-BB2E-21E68D454E90}"/>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86C96063-F3AF-AE4F-A350-5D15E4AD4494}"/>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B6841868-E06F-4D43-A528-8CA9E82C40CD}"/>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18B7259C-79C5-5940-8DD9-0C5F7F3DCC00}"/>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95BB4A5E-EC7E-3E4A-810D-7DBD7E30DD57}"/>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DEB602A8-007C-B546-B4E1-063CF6307ADC}"/>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3A7AE8F0-DA9A-0247-916D-C13644DE4D3E}"/>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331352914"/>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8" name="Gruppieren 27">
            <a:extLst>
              <a:ext uri="{FF2B5EF4-FFF2-40B4-BE49-F238E27FC236}">
                <a16:creationId xmlns="" xmlns:a16="http://schemas.microsoft.com/office/drawing/2014/main" id="{7E36F182-7BD2-FF4A-898C-F203DDECFB92}"/>
              </a:ext>
            </a:extLst>
          </p:cNvPr>
          <p:cNvGrpSpPr/>
          <p:nvPr userDrawn="1"/>
        </p:nvGrpSpPr>
        <p:grpSpPr>
          <a:xfrm>
            <a:off x="575999" y="1134000"/>
            <a:ext cx="11040000" cy="216000"/>
            <a:chOff x="431999" y="1134000"/>
            <a:chExt cx="8280000" cy="216000"/>
          </a:xfrm>
        </p:grpSpPr>
        <p:sp>
          <p:nvSpPr>
            <p:cNvPr id="29" name="Rechteck 28">
              <a:extLst>
                <a:ext uri="{FF2B5EF4-FFF2-40B4-BE49-F238E27FC236}">
                  <a16:creationId xmlns="" xmlns:a16="http://schemas.microsoft.com/office/drawing/2014/main" id="{752E9F74-1E7E-BB47-9B78-258BA1C77C6F}"/>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B1213994-DCF8-0A45-97FB-7E26F780B1E2}"/>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1" name="Rechteck 30">
              <a:extLst>
                <a:ext uri="{FF2B5EF4-FFF2-40B4-BE49-F238E27FC236}">
                  <a16:creationId xmlns="" xmlns:a16="http://schemas.microsoft.com/office/drawing/2014/main" id="{6C324070-40FC-B440-AD67-D35D0949F37E}"/>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2" name="Rechteck 31">
              <a:extLst>
                <a:ext uri="{FF2B5EF4-FFF2-40B4-BE49-F238E27FC236}">
                  <a16:creationId xmlns="" xmlns:a16="http://schemas.microsoft.com/office/drawing/2014/main" id="{4F6CA9A0-B205-5845-B41B-E0BB7A2A8D7D}"/>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3" name="Textplatzhalter 17">
            <a:extLst>
              <a:ext uri="{FF2B5EF4-FFF2-40B4-BE49-F238E27FC236}">
                <a16:creationId xmlns="" xmlns:a16="http://schemas.microsoft.com/office/drawing/2014/main" id="{794452D3-471D-0948-9771-DFEE072F2B91}"/>
              </a:ext>
            </a:extLst>
          </p:cNvPr>
          <p:cNvSpPr>
            <a:spLocks noGrp="1"/>
          </p:cNvSpPr>
          <p:nvPr>
            <p:ph type="body" sz="quarter" idx="25"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C5DBC351-032D-DB47-B8B9-5075E34FC5E0}"/>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08196985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ED75CD58-6A2D-1A4E-B27B-24CB6D17E438}"/>
              </a:ext>
            </a:extLst>
          </p:cNvPr>
          <p:cNvGrpSpPr/>
          <p:nvPr userDrawn="1"/>
        </p:nvGrpSpPr>
        <p:grpSpPr>
          <a:xfrm>
            <a:off x="575999" y="1134000"/>
            <a:ext cx="11040000" cy="216000"/>
            <a:chOff x="431999" y="1134000"/>
            <a:chExt cx="8280000" cy="216000"/>
          </a:xfrm>
        </p:grpSpPr>
        <p:sp>
          <p:nvSpPr>
            <p:cNvPr id="20" name="Rechteck 19">
              <a:extLst>
                <a:ext uri="{FF2B5EF4-FFF2-40B4-BE49-F238E27FC236}">
                  <a16:creationId xmlns="" xmlns:a16="http://schemas.microsoft.com/office/drawing/2014/main" id="{7CDD0C3E-1052-3A43-8781-1A4177E6DB94}"/>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1E538043-DDD4-4148-B002-580EDBB3897F}"/>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EE3D8F6F-6CB7-574C-9382-6ACA671BE79A}"/>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B771844F-1A80-9441-9D28-1B001A8AF82E}"/>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F79585CB-2F73-B642-BD6B-CAB42BB291C0}"/>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B6EA38BA-7EE4-B94D-A24B-F81555504BE7}"/>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9828530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44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1" name="Gruppieren 20">
            <a:extLst>
              <a:ext uri="{FF2B5EF4-FFF2-40B4-BE49-F238E27FC236}">
                <a16:creationId xmlns="" xmlns:a16="http://schemas.microsoft.com/office/drawing/2014/main" id="{C41358C2-F1B9-DC40-81A0-94B5221F62ED}"/>
              </a:ext>
            </a:extLst>
          </p:cNvPr>
          <p:cNvGrpSpPr/>
          <p:nvPr userDrawn="1"/>
        </p:nvGrpSpPr>
        <p:grpSpPr>
          <a:xfrm>
            <a:off x="575999" y="1134000"/>
            <a:ext cx="11040000" cy="216000"/>
            <a:chOff x="431999" y="1134000"/>
            <a:chExt cx="8280000" cy="216000"/>
          </a:xfrm>
        </p:grpSpPr>
        <p:sp>
          <p:nvSpPr>
            <p:cNvPr id="22" name="Rechteck 21">
              <a:extLst>
                <a:ext uri="{FF2B5EF4-FFF2-40B4-BE49-F238E27FC236}">
                  <a16:creationId xmlns="" xmlns:a16="http://schemas.microsoft.com/office/drawing/2014/main" id="{306A0595-D169-3940-BFE9-90BD7EDA010C}"/>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D9F50675-E098-8446-A838-0176B4AD2988}"/>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8C439521-9A4D-B14F-B144-47231DE1347B}"/>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C8E24642-A67A-7A40-8DBB-EB84ACF1C138}"/>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D4288D86-9EA7-BB47-948E-48DD42DC6AFE}"/>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B5288510-3224-4F45-8BE1-4F586860E80B}"/>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10168693"/>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21" name="Gruppieren 20">
            <a:extLst>
              <a:ext uri="{FF2B5EF4-FFF2-40B4-BE49-F238E27FC236}">
                <a16:creationId xmlns="" xmlns:a16="http://schemas.microsoft.com/office/drawing/2014/main" id="{C41358C2-F1B9-DC40-81A0-94B5221F62ED}"/>
              </a:ext>
            </a:extLst>
          </p:cNvPr>
          <p:cNvGrpSpPr/>
          <p:nvPr userDrawn="1"/>
        </p:nvGrpSpPr>
        <p:grpSpPr>
          <a:xfrm>
            <a:off x="575999" y="1134000"/>
            <a:ext cx="11040000" cy="216000"/>
            <a:chOff x="431999" y="1134000"/>
            <a:chExt cx="8280000" cy="216000"/>
          </a:xfrm>
        </p:grpSpPr>
        <p:sp>
          <p:nvSpPr>
            <p:cNvPr id="22" name="Rechteck 21">
              <a:extLst>
                <a:ext uri="{FF2B5EF4-FFF2-40B4-BE49-F238E27FC236}">
                  <a16:creationId xmlns="" xmlns:a16="http://schemas.microsoft.com/office/drawing/2014/main" id="{306A0595-D169-3940-BFE9-90BD7EDA010C}"/>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D9F50675-E098-8446-A838-0176B4AD2988}"/>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8C439521-9A4D-B14F-B144-47231DE1347B}"/>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C8E24642-A67A-7A40-8DBB-EB84ACF1C138}"/>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D4288D86-9EA7-BB47-948E-48DD42DC6AFE}"/>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0" name="Inhaltsplatzhalter 2">
            <a:extLst>
              <a:ext uri="{FF2B5EF4-FFF2-40B4-BE49-F238E27FC236}">
                <a16:creationId xmlns="" xmlns:a16="http://schemas.microsoft.com/office/drawing/2014/main" id="{ADE969F1-4D07-6E42-85FA-106D2153478F}"/>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8" name="Inhaltsplatzhalter 2">
            <a:extLst>
              <a:ext uri="{FF2B5EF4-FFF2-40B4-BE49-F238E27FC236}">
                <a16:creationId xmlns="" xmlns:a16="http://schemas.microsoft.com/office/drawing/2014/main" id="{29BD63B8-00F9-5744-8B2E-0026721D2B75}"/>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9" name="Inhaltsplatzhalter 2">
            <a:extLst>
              <a:ext uri="{FF2B5EF4-FFF2-40B4-BE49-F238E27FC236}">
                <a16:creationId xmlns="" xmlns:a16="http://schemas.microsoft.com/office/drawing/2014/main" id="{4EFB7450-3A13-CD4E-8D11-02CA378BAB55}"/>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30" name="Inhaltsplatzhalter 2">
            <a:extLst>
              <a:ext uri="{FF2B5EF4-FFF2-40B4-BE49-F238E27FC236}">
                <a16:creationId xmlns="" xmlns:a16="http://schemas.microsoft.com/office/drawing/2014/main" id="{CF0087D4-95F8-5845-8B8D-2E5F367E3740}"/>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31" name="Inhaltsplatzhalter 2">
            <a:extLst>
              <a:ext uri="{FF2B5EF4-FFF2-40B4-BE49-F238E27FC236}">
                <a16:creationId xmlns="" xmlns:a16="http://schemas.microsoft.com/office/drawing/2014/main" id="{6CBC92ED-C02F-A043-9B59-F3C196F5D470}"/>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32" name="Inhaltsplatzhalter 2">
            <a:extLst>
              <a:ext uri="{FF2B5EF4-FFF2-40B4-BE49-F238E27FC236}">
                <a16:creationId xmlns="" xmlns:a16="http://schemas.microsoft.com/office/drawing/2014/main" id="{35B04FBD-B80B-1C43-BA6C-BF0AA2A7A10E}"/>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FBB11E86-13C0-4749-9D03-116F96CE372F}"/>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9598482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6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0" y="1350000"/>
            <a:ext cx="12192000" cy="4716000"/>
          </a:xfrm>
        </p:spPr>
        <p:txBody>
          <a:bodyPr/>
          <a:lstStyle/>
          <a:p>
            <a:endParaRPr lang="de-DE" dirty="0"/>
          </a:p>
        </p:txBody>
      </p:sp>
      <p:sp>
        <p:nvSpPr>
          <p:cNvPr id="7" name="Textplatzhalter 6">
            <a:extLst>
              <a:ext uri="{FF2B5EF4-FFF2-40B4-BE49-F238E27FC236}">
                <a16:creationId xmlns="" xmlns:a16="http://schemas.microsoft.com/office/drawing/2014/main" id="{3D34D414-7E23-9E4E-B0F5-465058029E47}"/>
              </a:ext>
            </a:extLst>
          </p:cNvPr>
          <p:cNvSpPr>
            <a:spLocks noGrp="1"/>
          </p:cNvSpPr>
          <p:nvPr>
            <p:ph type="body" sz="quarter" idx="20"/>
          </p:nvPr>
        </p:nvSpPr>
        <p:spPr>
          <a:xfrm>
            <a:off x="576002" y="1313998"/>
            <a:ext cx="2207999" cy="604800"/>
          </a:xfrm>
          <a:solidFill>
            <a:schemeClr val="tx1">
              <a:lumMod val="85000"/>
              <a:lumOff val="1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18" name="Textplatzhalter 6">
            <a:extLst>
              <a:ext uri="{FF2B5EF4-FFF2-40B4-BE49-F238E27FC236}">
                <a16:creationId xmlns="" xmlns:a16="http://schemas.microsoft.com/office/drawing/2014/main" id="{F2255CD0-350C-D942-BB45-BCC26E9C05C8}"/>
              </a:ext>
            </a:extLst>
          </p:cNvPr>
          <p:cNvSpPr>
            <a:spLocks noGrp="1"/>
          </p:cNvSpPr>
          <p:nvPr>
            <p:ph type="body" sz="quarter" idx="21"/>
          </p:nvPr>
        </p:nvSpPr>
        <p:spPr>
          <a:xfrm>
            <a:off x="2784001" y="1313998"/>
            <a:ext cx="2207999" cy="604800"/>
          </a:xfrm>
          <a:solidFill>
            <a:schemeClr val="tx1">
              <a:lumMod val="75000"/>
              <a:lumOff val="2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19" name="Textplatzhalter 6">
            <a:extLst>
              <a:ext uri="{FF2B5EF4-FFF2-40B4-BE49-F238E27FC236}">
                <a16:creationId xmlns="" xmlns:a16="http://schemas.microsoft.com/office/drawing/2014/main" id="{5BA88236-F04E-AE44-B85C-9ED33217298C}"/>
              </a:ext>
            </a:extLst>
          </p:cNvPr>
          <p:cNvSpPr>
            <a:spLocks noGrp="1"/>
          </p:cNvSpPr>
          <p:nvPr>
            <p:ph type="body" sz="quarter" idx="22"/>
          </p:nvPr>
        </p:nvSpPr>
        <p:spPr>
          <a:xfrm>
            <a:off x="4992001" y="1313998"/>
            <a:ext cx="2207999" cy="604800"/>
          </a:xfrm>
          <a:solidFill>
            <a:schemeClr val="tx1">
              <a:lumMod val="65000"/>
              <a:lumOff val="3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20" name="Textplatzhalter 6">
            <a:extLst>
              <a:ext uri="{FF2B5EF4-FFF2-40B4-BE49-F238E27FC236}">
                <a16:creationId xmlns="" xmlns:a16="http://schemas.microsoft.com/office/drawing/2014/main" id="{D85F8D61-C1B7-8245-99FA-083576E58D28}"/>
              </a:ext>
            </a:extLst>
          </p:cNvPr>
          <p:cNvSpPr>
            <a:spLocks noGrp="1"/>
          </p:cNvSpPr>
          <p:nvPr>
            <p:ph type="body" sz="quarter" idx="23"/>
          </p:nvPr>
        </p:nvSpPr>
        <p:spPr>
          <a:xfrm>
            <a:off x="7200001" y="1317062"/>
            <a:ext cx="2207999" cy="604800"/>
          </a:xfrm>
          <a:solidFill>
            <a:schemeClr val="tx1">
              <a:lumMod val="50000"/>
              <a:lumOff val="50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21" name="Textplatzhalter 6">
            <a:extLst>
              <a:ext uri="{FF2B5EF4-FFF2-40B4-BE49-F238E27FC236}">
                <a16:creationId xmlns="" xmlns:a16="http://schemas.microsoft.com/office/drawing/2014/main" id="{24F4AC70-2ED1-9649-A9F6-DC46438D0494}"/>
              </a:ext>
            </a:extLst>
          </p:cNvPr>
          <p:cNvSpPr>
            <a:spLocks noGrp="1"/>
          </p:cNvSpPr>
          <p:nvPr>
            <p:ph type="body" sz="quarter" idx="24"/>
          </p:nvPr>
        </p:nvSpPr>
        <p:spPr>
          <a:xfrm>
            <a:off x="9408001" y="1313998"/>
            <a:ext cx="2207999" cy="604800"/>
          </a:xfrm>
          <a:solidFill>
            <a:schemeClr val="bg1">
              <a:lumMod val="6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2" name="Fußzeilenplatzhalter 1">
            <a:extLst>
              <a:ext uri="{FF2B5EF4-FFF2-40B4-BE49-F238E27FC236}">
                <a16:creationId xmlns="" xmlns:a16="http://schemas.microsoft.com/office/drawing/2014/main" id="{D1C18905-71E6-684A-AC48-A2FF8EDD639C}"/>
              </a:ext>
            </a:extLst>
          </p:cNvPr>
          <p:cNvSpPr>
            <a:spLocks noGrp="1"/>
          </p:cNvSpPr>
          <p:nvPr>
            <p:ph type="ftr" sz="quarter" idx="25"/>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44091569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8" name="Gruppieren 17">
            <a:extLst>
              <a:ext uri="{FF2B5EF4-FFF2-40B4-BE49-F238E27FC236}">
                <a16:creationId xmlns="" xmlns:a16="http://schemas.microsoft.com/office/drawing/2014/main" id="{825EED5A-027B-7244-B394-80579A550C85}"/>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863ACE23-F52F-FD4D-AFD1-E1F009F86851}"/>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83C22E11-5758-6043-810E-4D6FAB13F8A1}"/>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678B025E-B6B5-0645-8703-62994B2B8CD5}"/>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DC83BCD9-DE15-BD4F-9024-EFA588B7A3CC}"/>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CF40256A-1A39-2C40-981A-369B0F597B5A}"/>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DCDA5321-1AD7-3B44-9E58-953E0D2D3BBD}"/>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5876720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grpSp>
        <p:nvGrpSpPr>
          <p:cNvPr id="18" name="Gruppieren 17">
            <a:extLst>
              <a:ext uri="{FF2B5EF4-FFF2-40B4-BE49-F238E27FC236}">
                <a16:creationId xmlns="" xmlns:a16="http://schemas.microsoft.com/office/drawing/2014/main" id="{7DCBDC07-3DA7-EA40-BD67-E133E57165A6}"/>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A4EE5C32-55AE-7A40-95DF-4974BCAF28AE}"/>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8E8193C8-514E-3A47-8124-6C5D632A046F}"/>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7DE3D206-2006-DD4A-9D71-69820114F6A2}"/>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153F60D6-B691-BB40-A7BA-8ABDB33BD03A}"/>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02DFC950-5C77-0741-ACAB-FCA23A3AA50C}"/>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22D9AB1D-A5C6-D342-AEC9-63C393174CB5}"/>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33312869"/>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lIns="180000" tIns="360000">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lIns="180000" tIns="360000">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lIns="180000" tIns="360000">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lIns="180000" tIns="360000">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9" name="Gruppieren 18">
            <a:extLst>
              <a:ext uri="{FF2B5EF4-FFF2-40B4-BE49-F238E27FC236}">
                <a16:creationId xmlns="" xmlns:a16="http://schemas.microsoft.com/office/drawing/2014/main" id="{00E6FA43-4533-B84F-A9BC-4C6A4A01B051}"/>
              </a:ext>
            </a:extLst>
          </p:cNvPr>
          <p:cNvGrpSpPr/>
          <p:nvPr userDrawn="1"/>
        </p:nvGrpSpPr>
        <p:grpSpPr>
          <a:xfrm>
            <a:off x="575999" y="1134000"/>
            <a:ext cx="11040000" cy="216000"/>
            <a:chOff x="431999" y="1134000"/>
            <a:chExt cx="8280000" cy="216000"/>
          </a:xfrm>
        </p:grpSpPr>
        <p:sp>
          <p:nvSpPr>
            <p:cNvPr id="20" name="Rechteck 19">
              <a:extLst>
                <a:ext uri="{FF2B5EF4-FFF2-40B4-BE49-F238E27FC236}">
                  <a16:creationId xmlns="" xmlns:a16="http://schemas.microsoft.com/office/drawing/2014/main" id="{7A030531-16EF-9B4C-B08F-A12A14E9977E}"/>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95DC19E5-B8AD-3A4B-B9F8-B09514281378}"/>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2A0C7F53-33E8-4D4D-817D-6D53D39E437E}"/>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68ABC1EE-2F7B-994B-B233-1946CE808055}"/>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4" name="Textplatzhalter 17">
            <a:extLst>
              <a:ext uri="{FF2B5EF4-FFF2-40B4-BE49-F238E27FC236}">
                <a16:creationId xmlns="" xmlns:a16="http://schemas.microsoft.com/office/drawing/2014/main" id="{BCBE208A-B960-F245-9773-D4DDB7C9D99C}"/>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E8ADC8E4-D1EA-794F-9CD5-B760FFD9ACF8}"/>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346128821"/>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C04454D0-9634-C043-9300-CF0BBF7938B1}"/>
              </a:ext>
            </a:extLst>
          </p:cNvPr>
          <p:cNvGrpSpPr/>
          <p:nvPr userDrawn="1"/>
        </p:nvGrpSpPr>
        <p:grpSpPr>
          <a:xfrm>
            <a:off x="575999" y="1134000"/>
            <a:ext cx="11040000" cy="216000"/>
            <a:chOff x="431999" y="1134000"/>
            <a:chExt cx="8280000" cy="216000"/>
          </a:xfrm>
        </p:grpSpPr>
        <p:sp>
          <p:nvSpPr>
            <p:cNvPr id="20" name="Rechteck 19">
              <a:extLst>
                <a:ext uri="{FF2B5EF4-FFF2-40B4-BE49-F238E27FC236}">
                  <a16:creationId xmlns="" xmlns:a16="http://schemas.microsoft.com/office/drawing/2014/main" id="{444B0319-61A3-EC42-8F58-E11069C15AD1}"/>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51E497A6-5622-074C-A801-811D62E2D532}"/>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E50FE6E9-FB6C-3A42-BBF4-229AECFE0FCA}"/>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00DC26FD-5350-2748-8975-BBBAD54ECD21}"/>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A4C24720-EF55-5140-B178-A8FD4C215B1F}"/>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41BFF72-DA0F-2149-AB42-56103DABFDFF}"/>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36149032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8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4" name="Gruppieren 3">
            <a:extLst>
              <a:ext uri="{FF2B5EF4-FFF2-40B4-BE49-F238E27FC236}">
                <a16:creationId xmlns="" xmlns:a16="http://schemas.microsoft.com/office/drawing/2014/main" id="{11A31D63-E236-0645-B2E0-5EF7C0738B95}"/>
              </a:ext>
            </a:extLst>
          </p:cNvPr>
          <p:cNvGrpSpPr/>
          <p:nvPr userDrawn="1"/>
        </p:nvGrpSpPr>
        <p:grpSpPr>
          <a:xfrm>
            <a:off x="575999" y="1134000"/>
            <a:ext cx="11040000" cy="216000"/>
            <a:chOff x="431999" y="1134000"/>
            <a:chExt cx="8280000" cy="216000"/>
          </a:xfrm>
        </p:grpSpPr>
        <p:sp>
          <p:nvSpPr>
            <p:cNvPr id="2" name="Rechteck 1">
              <a:extLst>
                <a:ext uri="{FF2B5EF4-FFF2-40B4-BE49-F238E27FC236}">
                  <a16:creationId xmlns="" xmlns:a16="http://schemas.microsoft.com/office/drawing/2014/main" id="{5FCE68F8-3392-3842-AA9D-FFFC15FD94B0}"/>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6B7CAAA2-9E9F-4240-B25E-1D7F865991D2}"/>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DF666946-2091-2F41-A665-1DE7F4EE01F7}"/>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76E20798-C55D-5947-9086-43EA60062120}"/>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18" name="Textplatzhalter 17">
            <a:extLst>
              <a:ext uri="{FF2B5EF4-FFF2-40B4-BE49-F238E27FC236}">
                <a16:creationId xmlns="" xmlns:a16="http://schemas.microsoft.com/office/drawing/2014/main" id="{2767BAF8-CEC7-9242-B538-6DF804CAD45E}"/>
              </a:ext>
            </a:extLst>
          </p:cNvPr>
          <p:cNvSpPr>
            <a:spLocks noGrp="1"/>
          </p:cNvSpPr>
          <p:nvPr userDrawn="1">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6" name="Textplatzhalter 6">
            <a:extLst>
              <a:ext uri="{FF2B5EF4-FFF2-40B4-BE49-F238E27FC236}">
                <a16:creationId xmlns="" xmlns:a16="http://schemas.microsoft.com/office/drawing/2014/main" id="{42518738-0BAF-2D48-9627-6BB44E39EF18}"/>
              </a:ext>
            </a:extLst>
          </p:cNvPr>
          <p:cNvSpPr>
            <a:spLocks noGrp="1"/>
          </p:cNvSpPr>
          <p:nvPr>
            <p:ph type="body" sz="quarter" idx="17"/>
          </p:nvPr>
        </p:nvSpPr>
        <p:spPr>
          <a:xfrm>
            <a:off x="576000" y="1350000"/>
            <a:ext cx="11040000" cy="2124000"/>
          </a:xfrm>
          <a:solidFill>
            <a:schemeClr val="tx1">
              <a:lumMod val="75000"/>
              <a:lumOff val="25000"/>
              <a:alpha val="90000"/>
            </a:scheme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5" name="Fußzeilenplatzhalter 4">
            <a:extLst>
              <a:ext uri="{FF2B5EF4-FFF2-40B4-BE49-F238E27FC236}">
                <a16:creationId xmlns="" xmlns:a16="http://schemas.microsoft.com/office/drawing/2014/main" id="{3A754244-3966-4446-BDA1-CF550D902B83}"/>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318959031"/>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A5DD7220-1AC9-244E-843D-3DF7F75DAF46}"/>
              </a:ext>
            </a:extLst>
          </p:cNvPr>
          <p:cNvGrpSpPr/>
          <p:nvPr userDrawn="1"/>
        </p:nvGrpSpPr>
        <p:grpSpPr>
          <a:xfrm>
            <a:off x="575999" y="1134000"/>
            <a:ext cx="11040000" cy="216000"/>
            <a:chOff x="431999" y="1134000"/>
            <a:chExt cx="8280000" cy="216000"/>
          </a:xfrm>
        </p:grpSpPr>
        <p:sp>
          <p:nvSpPr>
            <p:cNvPr id="17" name="Rechteck 16">
              <a:extLst>
                <a:ext uri="{FF2B5EF4-FFF2-40B4-BE49-F238E27FC236}">
                  <a16:creationId xmlns="" xmlns:a16="http://schemas.microsoft.com/office/drawing/2014/main" id="{D127080E-386C-B04E-B3A1-D3EAAEA93EE8}"/>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772A1A39-5CBD-6043-BF57-39DB62C0D940}"/>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B422CD08-E2F7-B246-9EFD-8C17C668B477}"/>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206B0957-A356-954C-A817-F6259E6B729C}"/>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72118A00-AC94-E14E-BADD-D1F5014943E1}"/>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AC81D20F-DBAC-1145-94A0-EF426D75C083}"/>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98086582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A5DD7220-1AC9-244E-843D-3DF7F75DAF46}"/>
              </a:ext>
            </a:extLst>
          </p:cNvPr>
          <p:cNvGrpSpPr/>
          <p:nvPr userDrawn="1"/>
        </p:nvGrpSpPr>
        <p:grpSpPr>
          <a:xfrm>
            <a:off x="575999" y="1134000"/>
            <a:ext cx="11040000" cy="216000"/>
            <a:chOff x="431999" y="1134000"/>
            <a:chExt cx="8280000" cy="216000"/>
          </a:xfrm>
        </p:grpSpPr>
        <p:sp>
          <p:nvSpPr>
            <p:cNvPr id="17" name="Rechteck 16">
              <a:extLst>
                <a:ext uri="{FF2B5EF4-FFF2-40B4-BE49-F238E27FC236}">
                  <a16:creationId xmlns="" xmlns:a16="http://schemas.microsoft.com/office/drawing/2014/main" id="{D127080E-386C-B04E-B3A1-D3EAAEA93EE8}"/>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772A1A39-5CBD-6043-BF57-39DB62C0D940}"/>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B422CD08-E2F7-B246-9EFD-8C17C668B477}"/>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206B0957-A356-954C-A817-F6259E6B729C}"/>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72118A00-AC94-E14E-BADD-D1F5014943E1}"/>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pic>
        <p:nvPicPr>
          <p:cNvPr id="18" name="Grafik 17">
            <a:extLst>
              <a:ext uri="{FF2B5EF4-FFF2-40B4-BE49-F238E27FC236}">
                <a16:creationId xmlns="" xmlns:a16="http://schemas.microsoft.com/office/drawing/2014/main" id="{98142CFE-0A3F-A447-93C3-F8208AD6FF4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9" name="Textplatzhalter 6">
            <a:extLst>
              <a:ext uri="{FF2B5EF4-FFF2-40B4-BE49-F238E27FC236}">
                <a16:creationId xmlns="" xmlns:a16="http://schemas.microsoft.com/office/drawing/2014/main" id="{0B17CBE3-860B-4C48-98DC-BDACE9CB0459}"/>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0" name="Textplatzhalter 6">
            <a:extLst>
              <a:ext uri="{FF2B5EF4-FFF2-40B4-BE49-F238E27FC236}">
                <a16:creationId xmlns="" xmlns:a16="http://schemas.microsoft.com/office/drawing/2014/main" id="{B8915091-256F-D746-B3A7-FAE6868410EA}"/>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1" name="Textplatzhalter 6">
            <a:extLst>
              <a:ext uri="{FF2B5EF4-FFF2-40B4-BE49-F238E27FC236}">
                <a16:creationId xmlns="" xmlns:a16="http://schemas.microsoft.com/office/drawing/2014/main" id="{D6049D3A-29AC-B54E-8652-802BAA9285E7}"/>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6" name="Textplatzhalter 6">
            <a:extLst>
              <a:ext uri="{FF2B5EF4-FFF2-40B4-BE49-F238E27FC236}">
                <a16:creationId xmlns="" xmlns:a16="http://schemas.microsoft.com/office/drawing/2014/main" id="{1795CBE9-3F70-ED41-A831-7BA80AC0911F}"/>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5D9092F1-2A2F-4A47-A1D2-A95686341BF9}"/>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04997012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mit einer optischen Trennlinie">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999" y="1782000"/>
            <a:ext cx="11040000" cy="3851999"/>
          </a:xfrm>
        </p:spPr>
        <p:txBody>
          <a:bodyPr lIns="0" tIns="0" rIns="0" bIns="0">
            <a:normAutofit/>
          </a:bodyPr>
          <a:lstStyle>
            <a:lvl1pPr marL="342900" indent="-3429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stStyle>
          <a:p>
            <a:pPr lvl="0"/>
            <a:r>
              <a:rPr lang="de-DE" dirty="0"/>
              <a:t>Hier steht der Text</a:t>
            </a:r>
          </a:p>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24" name="Gerade Verbindung 23"/>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2" name="Titelplatzhalter 1">
            <a:extLst>
              <a:ext uri="{FF2B5EF4-FFF2-40B4-BE49-F238E27FC236}">
                <a16:creationId xmlns="" xmlns:a16="http://schemas.microsoft.com/office/drawing/2014/main" id="{7659FB51-223A-5746-BB4A-F005A9370E6E}"/>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C290E48D-E70B-B946-8BD8-B42178EC292E}"/>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329A94C7-ECB3-8B42-8F0B-CA92490D34DF}"/>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83462E58-B91D-4D4B-B2AA-67B37F0B128B}"/>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A3126F34-C42D-2C4C-A2A6-552B0B0A62C0}"/>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C58927B2-5625-F840-93FE-0F0801ADE6F5}"/>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9091B62E-F0B2-8D47-BDCF-F121A54D2363}"/>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CCDCD68B-83BC-BD47-A7D2-1D237B300E0E}"/>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2239969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b="0" i="0">
                <a:latin typeface="Arial Narrow" pitchFamily="34" charset="0"/>
                <a:cs typeface="Arial Narrow" panose="020B0604020202020204" pitchFamily="34" charset="0"/>
              </a:defRPr>
            </a:lvl1pPr>
            <a:lvl2pPr marL="685800" indent="-228600">
              <a:buFont typeface="Wingdings" pitchFamily="2" charset="2"/>
              <a:buChar char="§"/>
              <a:defRPr sz="1500" b="0" i="0">
                <a:latin typeface="Arial Narrow" pitchFamily="34" charset="0"/>
                <a:cs typeface="Arial Narrow" panose="020B0604020202020204" pitchFamily="34" charset="0"/>
              </a:defRPr>
            </a:lvl2pPr>
            <a:lvl3pPr marL="1143000" indent="-228600">
              <a:buFont typeface="Wingdings" pitchFamily="2" charset="2"/>
              <a:buChar char="§"/>
              <a:defRPr sz="1500" b="0" i="0">
                <a:latin typeface="Arial Narrow" pitchFamily="34" charset="0"/>
                <a:cs typeface="Arial Narrow" panose="020B0604020202020204" pitchFamily="34" charset="0"/>
              </a:defRPr>
            </a:lvl3pPr>
            <a:lvl4pPr marL="1600200" indent="-228600">
              <a:buFont typeface="Wingdings" pitchFamily="2" charset="2"/>
              <a:buChar char="§"/>
              <a:defRPr sz="1500" b="0" i="0">
                <a:latin typeface="Arial Narrow" pitchFamily="34" charset="0"/>
                <a:cs typeface="Arial Narrow" panose="020B0604020202020204" pitchFamily="34" charset="0"/>
              </a:defRPr>
            </a:lvl4pPr>
            <a:lvl5pPr marL="2057400" indent="-228600">
              <a:buFont typeface="Wingdings" pitchFamily="2" charset="2"/>
              <a:buChar char="§"/>
              <a:defRPr sz="1500" b="0" i="0">
                <a:latin typeface="Arial Narrow" pitchFamily="34" charset="0"/>
                <a:cs typeface="Arial Narrow" panose="020B0604020202020204"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a:t>Mastertextformat bearbeiten
Zweite Ebene
Dritte Ebene
Vierte Ebene
Fünfte Ebene</a:t>
            </a:r>
          </a:p>
        </p:txBody>
      </p:sp>
      <p:grpSp>
        <p:nvGrpSpPr>
          <p:cNvPr id="16" name="Gruppieren 15">
            <a:extLst>
              <a:ext uri="{FF2B5EF4-FFF2-40B4-BE49-F238E27FC236}">
                <a16:creationId xmlns="" xmlns:a16="http://schemas.microsoft.com/office/drawing/2014/main" id="{B6748797-6544-BD4F-B9AE-B4C848257BDE}"/>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8762BDD7-23A5-CE4F-BCDB-4221D6EDD7D0}"/>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A968283D-821A-2841-AF65-DED2DACC37E6}"/>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60A9376F-1D89-9B43-B44A-9D303AF960AD}"/>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7" name="Rechteck 26">
              <a:extLst>
                <a:ext uri="{FF2B5EF4-FFF2-40B4-BE49-F238E27FC236}">
                  <a16:creationId xmlns="" xmlns:a16="http://schemas.microsoft.com/office/drawing/2014/main" id="{ECD31578-E497-B44D-BC02-D8D0E0C1F4E9}"/>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8" name="Textplatzhalter 17">
            <a:extLst>
              <a:ext uri="{FF2B5EF4-FFF2-40B4-BE49-F238E27FC236}">
                <a16:creationId xmlns="" xmlns:a16="http://schemas.microsoft.com/office/drawing/2014/main" id="{02AE8236-A8A5-E74D-A1D8-7B2265737CB0}"/>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A0B0535A-134B-5249-BB23-4793CFD79C28}"/>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074528202"/>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69E36049-9DE5-7B45-87BE-E820976412FA}"/>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23EE563E-AD86-1344-97C5-917E694B4046}"/>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193DF02C-826B-4B4B-9A2F-1F86A9A47E0D}"/>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34450B8D-3AFB-3941-A840-C21097784BFC}"/>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6B7EEED4-759D-6B43-B483-DCA2D6858AD5}"/>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1982F67D-97F9-184F-A2B1-EBE8BD915775}"/>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20F0578A-7EFA-0E41-9B6C-64DDA82A7B29}"/>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3062603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7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0" y="1350000"/>
            <a:ext cx="12192000" cy="4716000"/>
          </a:xfrm>
        </p:spPr>
        <p:txBody>
          <a:bodyPr/>
          <a:lstStyle/>
          <a:p>
            <a:endParaRPr lang="de-DE" dirty="0"/>
          </a:p>
        </p:txBody>
      </p:sp>
      <p:sp>
        <p:nvSpPr>
          <p:cNvPr id="7" name="Textplatzhalter 6">
            <a:extLst>
              <a:ext uri="{FF2B5EF4-FFF2-40B4-BE49-F238E27FC236}">
                <a16:creationId xmlns="" xmlns:a16="http://schemas.microsoft.com/office/drawing/2014/main" id="{3D34D414-7E23-9E4E-B0F5-465058029E47}"/>
              </a:ext>
            </a:extLst>
          </p:cNvPr>
          <p:cNvSpPr>
            <a:spLocks noGrp="1"/>
          </p:cNvSpPr>
          <p:nvPr>
            <p:ph type="body" sz="quarter" idx="20"/>
          </p:nvPr>
        </p:nvSpPr>
        <p:spPr>
          <a:xfrm>
            <a:off x="576000" y="1313998"/>
            <a:ext cx="2760000" cy="604800"/>
          </a:xfrm>
          <a:solidFill>
            <a:schemeClr val="tx1">
              <a:lumMod val="85000"/>
              <a:lumOff val="1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18" name="Textplatzhalter 6">
            <a:extLst>
              <a:ext uri="{FF2B5EF4-FFF2-40B4-BE49-F238E27FC236}">
                <a16:creationId xmlns="" xmlns:a16="http://schemas.microsoft.com/office/drawing/2014/main" id="{F2255CD0-350C-D942-BB45-BCC26E9C05C8}"/>
              </a:ext>
            </a:extLst>
          </p:cNvPr>
          <p:cNvSpPr>
            <a:spLocks noGrp="1"/>
          </p:cNvSpPr>
          <p:nvPr>
            <p:ph type="body" sz="quarter" idx="21"/>
          </p:nvPr>
        </p:nvSpPr>
        <p:spPr>
          <a:xfrm>
            <a:off x="3335999" y="1313998"/>
            <a:ext cx="2760000" cy="604800"/>
          </a:xfrm>
          <a:solidFill>
            <a:schemeClr val="tx1">
              <a:lumMod val="75000"/>
              <a:lumOff val="2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19" name="Textplatzhalter 6">
            <a:extLst>
              <a:ext uri="{FF2B5EF4-FFF2-40B4-BE49-F238E27FC236}">
                <a16:creationId xmlns="" xmlns:a16="http://schemas.microsoft.com/office/drawing/2014/main" id="{5BA88236-F04E-AE44-B85C-9ED33217298C}"/>
              </a:ext>
            </a:extLst>
          </p:cNvPr>
          <p:cNvSpPr>
            <a:spLocks noGrp="1"/>
          </p:cNvSpPr>
          <p:nvPr>
            <p:ph type="body" sz="quarter" idx="22"/>
          </p:nvPr>
        </p:nvSpPr>
        <p:spPr>
          <a:xfrm>
            <a:off x="6095999" y="1313998"/>
            <a:ext cx="2760000" cy="604800"/>
          </a:xfrm>
          <a:solidFill>
            <a:schemeClr val="tx1">
              <a:lumMod val="65000"/>
              <a:lumOff val="3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20" name="Textplatzhalter 6">
            <a:extLst>
              <a:ext uri="{FF2B5EF4-FFF2-40B4-BE49-F238E27FC236}">
                <a16:creationId xmlns="" xmlns:a16="http://schemas.microsoft.com/office/drawing/2014/main" id="{D85F8D61-C1B7-8245-99FA-083576E58D28}"/>
              </a:ext>
            </a:extLst>
          </p:cNvPr>
          <p:cNvSpPr>
            <a:spLocks noGrp="1"/>
          </p:cNvSpPr>
          <p:nvPr>
            <p:ph type="body" sz="quarter" idx="23"/>
          </p:nvPr>
        </p:nvSpPr>
        <p:spPr>
          <a:xfrm>
            <a:off x="8855999" y="1313998"/>
            <a:ext cx="2760000" cy="604800"/>
          </a:xfrm>
          <a:solidFill>
            <a:schemeClr val="tx1">
              <a:lumMod val="50000"/>
              <a:lumOff val="50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2" name="Fußzeilenplatzhalter 1">
            <a:extLst>
              <a:ext uri="{FF2B5EF4-FFF2-40B4-BE49-F238E27FC236}">
                <a16:creationId xmlns="" xmlns:a16="http://schemas.microsoft.com/office/drawing/2014/main" id="{C28DE563-6BA2-154A-B276-19A547C82463}"/>
              </a:ext>
            </a:extLst>
          </p:cNvPr>
          <p:cNvSpPr>
            <a:spLocks noGrp="1"/>
          </p:cNvSpPr>
          <p:nvPr>
            <p:ph type="ftr" sz="quarter" idx="24"/>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14645744"/>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68C1C69F-9E0A-CA41-A9A2-D772092934AF}"/>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F0AFC162-2399-8C4A-B62A-A9C247A78CFB}"/>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A1C67A62-0A15-9842-8A57-F7E636DBF85C}"/>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48B59B39-6812-374A-A593-47C76258DFE8}"/>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41C7474F-F033-0340-8093-C29CA919155B}"/>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FCA2083C-805A-2640-B229-A1E8BBE5739B}"/>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786051F1-C502-0D42-BE2E-C2574255665A}"/>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71516030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8D928FC3-4129-B94A-8159-02233368E2FE}"/>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1B82093D-B863-1A42-858C-7BFC25EFCDA2}"/>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6B0A7749-61DA-0A4C-996D-2398CA4EF4BB}"/>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D0C8765B-0D32-9C44-AD22-AE6515C98754}"/>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749848E6-4162-A44F-B38D-4511CF05CD13}"/>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39F2E44B-7942-7149-933B-A51FADF536EB}"/>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5F175C26-F7FF-F24A-9B30-F6F63124C470}"/>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27241780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6" name="Gruppieren 25">
            <a:extLst>
              <a:ext uri="{FF2B5EF4-FFF2-40B4-BE49-F238E27FC236}">
                <a16:creationId xmlns="" xmlns:a16="http://schemas.microsoft.com/office/drawing/2014/main" id="{7D8B378E-CAF5-D742-8D25-B2EEDBE7B9FA}"/>
              </a:ext>
            </a:extLst>
          </p:cNvPr>
          <p:cNvGrpSpPr/>
          <p:nvPr userDrawn="1"/>
        </p:nvGrpSpPr>
        <p:grpSpPr>
          <a:xfrm>
            <a:off x="575999" y="1134000"/>
            <a:ext cx="11040000" cy="216000"/>
            <a:chOff x="431999" y="1134000"/>
            <a:chExt cx="8280000" cy="216000"/>
          </a:xfrm>
        </p:grpSpPr>
        <p:sp>
          <p:nvSpPr>
            <p:cNvPr id="27" name="Rechteck 26">
              <a:extLst>
                <a:ext uri="{FF2B5EF4-FFF2-40B4-BE49-F238E27FC236}">
                  <a16:creationId xmlns="" xmlns:a16="http://schemas.microsoft.com/office/drawing/2014/main" id="{7E60626C-F97C-DA45-86F2-4C246550B446}"/>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4" name="Rechteck 33">
              <a:extLst>
                <a:ext uri="{FF2B5EF4-FFF2-40B4-BE49-F238E27FC236}">
                  <a16:creationId xmlns="" xmlns:a16="http://schemas.microsoft.com/office/drawing/2014/main" id="{8030E21A-E4CD-FF4A-8592-0699A0BA4C2A}"/>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5" name="Rechteck 34">
              <a:extLst>
                <a:ext uri="{FF2B5EF4-FFF2-40B4-BE49-F238E27FC236}">
                  <a16:creationId xmlns="" xmlns:a16="http://schemas.microsoft.com/office/drawing/2014/main" id="{CD7411EF-1422-EF4C-A699-A3BD959E6137}"/>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6" name="Rechteck 35">
              <a:extLst>
                <a:ext uri="{FF2B5EF4-FFF2-40B4-BE49-F238E27FC236}">
                  <a16:creationId xmlns="" xmlns:a16="http://schemas.microsoft.com/office/drawing/2014/main" id="{FF2FD164-9AF0-B148-AE55-3C927944769F}"/>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7" name="Textplatzhalter 17">
            <a:extLst>
              <a:ext uri="{FF2B5EF4-FFF2-40B4-BE49-F238E27FC236}">
                <a16:creationId xmlns="" xmlns:a16="http://schemas.microsoft.com/office/drawing/2014/main" id="{1FA0756F-423E-A840-89BF-43C59D2C7980}"/>
              </a:ext>
            </a:extLst>
          </p:cNvPr>
          <p:cNvSpPr>
            <a:spLocks noGrp="1"/>
          </p:cNvSpPr>
          <p:nvPr>
            <p:ph type="body" sz="quarter" idx="25"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A151984-0E68-F245-B110-13EA33EEA915}"/>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16437216"/>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1" name="Gruppieren 20">
            <a:extLst>
              <a:ext uri="{FF2B5EF4-FFF2-40B4-BE49-F238E27FC236}">
                <a16:creationId xmlns="" xmlns:a16="http://schemas.microsoft.com/office/drawing/2014/main" id="{4BF071A9-C6FC-9B45-9745-B09C52A15F53}"/>
              </a:ext>
            </a:extLst>
          </p:cNvPr>
          <p:cNvGrpSpPr/>
          <p:nvPr userDrawn="1"/>
        </p:nvGrpSpPr>
        <p:grpSpPr>
          <a:xfrm>
            <a:off x="575999" y="1134000"/>
            <a:ext cx="11040000" cy="216000"/>
            <a:chOff x="431999" y="1134000"/>
            <a:chExt cx="8280000" cy="216000"/>
          </a:xfrm>
        </p:grpSpPr>
        <p:sp>
          <p:nvSpPr>
            <p:cNvPr id="27" name="Rechteck 26">
              <a:extLst>
                <a:ext uri="{FF2B5EF4-FFF2-40B4-BE49-F238E27FC236}">
                  <a16:creationId xmlns="" xmlns:a16="http://schemas.microsoft.com/office/drawing/2014/main" id="{048CD0A7-8569-D246-A8E6-036E9B976B06}"/>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8" name="Rechteck 27">
              <a:extLst>
                <a:ext uri="{FF2B5EF4-FFF2-40B4-BE49-F238E27FC236}">
                  <a16:creationId xmlns="" xmlns:a16="http://schemas.microsoft.com/office/drawing/2014/main" id="{65AB2AB0-920E-0643-B5A9-CA5DF4818DBB}"/>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7280500E-11DB-9748-9DFF-E3627019C30A}"/>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E4EB66C2-4574-3C4F-92C6-7A68E020D54D}"/>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1" name="Textplatzhalter 17">
            <a:extLst>
              <a:ext uri="{FF2B5EF4-FFF2-40B4-BE49-F238E27FC236}">
                <a16:creationId xmlns="" xmlns:a16="http://schemas.microsoft.com/office/drawing/2014/main" id="{435324D5-A95B-5C41-8EC3-2858ED547CD6}"/>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33E0CC3F-41CA-BC40-81D5-940F23211410}"/>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580018868"/>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44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0" name="Gruppieren 19">
            <a:extLst>
              <a:ext uri="{FF2B5EF4-FFF2-40B4-BE49-F238E27FC236}">
                <a16:creationId xmlns="" xmlns:a16="http://schemas.microsoft.com/office/drawing/2014/main" id="{55156D7D-F17B-6E46-8813-A12F31DD9FA8}"/>
              </a:ext>
            </a:extLst>
          </p:cNvPr>
          <p:cNvGrpSpPr/>
          <p:nvPr userDrawn="1"/>
        </p:nvGrpSpPr>
        <p:grpSpPr>
          <a:xfrm>
            <a:off x="575999" y="1134000"/>
            <a:ext cx="11040000" cy="216000"/>
            <a:chOff x="431999" y="1134000"/>
            <a:chExt cx="8280000" cy="216000"/>
          </a:xfrm>
        </p:grpSpPr>
        <p:sp>
          <p:nvSpPr>
            <p:cNvPr id="28" name="Rechteck 27">
              <a:extLst>
                <a:ext uri="{FF2B5EF4-FFF2-40B4-BE49-F238E27FC236}">
                  <a16:creationId xmlns="" xmlns:a16="http://schemas.microsoft.com/office/drawing/2014/main" id="{F2080B56-C8CC-CB49-9367-34D7E53CBB75}"/>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C4F83E5B-2285-8A4A-B043-2C186C064006}"/>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DAAFF3FD-AFC7-D449-838F-1CF16EE61677}"/>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1" name="Rechteck 30">
              <a:extLst>
                <a:ext uri="{FF2B5EF4-FFF2-40B4-BE49-F238E27FC236}">
                  <a16:creationId xmlns="" xmlns:a16="http://schemas.microsoft.com/office/drawing/2014/main" id="{76571EDA-0E59-974A-BDF1-F08922609FE5}"/>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2" name="Textplatzhalter 17">
            <a:extLst>
              <a:ext uri="{FF2B5EF4-FFF2-40B4-BE49-F238E27FC236}">
                <a16:creationId xmlns="" xmlns:a16="http://schemas.microsoft.com/office/drawing/2014/main" id="{6DEAF7DC-4B0A-344D-B74A-0AC5B0939850}"/>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D1858569-06B8-EC45-944A-587EA407CEF3}"/>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628577042"/>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20" name="Gruppieren 19">
            <a:extLst>
              <a:ext uri="{FF2B5EF4-FFF2-40B4-BE49-F238E27FC236}">
                <a16:creationId xmlns="" xmlns:a16="http://schemas.microsoft.com/office/drawing/2014/main" id="{55156D7D-F17B-6E46-8813-A12F31DD9FA8}"/>
              </a:ext>
            </a:extLst>
          </p:cNvPr>
          <p:cNvGrpSpPr/>
          <p:nvPr userDrawn="1"/>
        </p:nvGrpSpPr>
        <p:grpSpPr>
          <a:xfrm>
            <a:off x="575999" y="1134000"/>
            <a:ext cx="11040000" cy="216000"/>
            <a:chOff x="431999" y="1134000"/>
            <a:chExt cx="8280000" cy="216000"/>
          </a:xfrm>
        </p:grpSpPr>
        <p:sp>
          <p:nvSpPr>
            <p:cNvPr id="28" name="Rechteck 27">
              <a:extLst>
                <a:ext uri="{FF2B5EF4-FFF2-40B4-BE49-F238E27FC236}">
                  <a16:creationId xmlns="" xmlns:a16="http://schemas.microsoft.com/office/drawing/2014/main" id="{F2080B56-C8CC-CB49-9367-34D7E53CBB75}"/>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C4F83E5B-2285-8A4A-B043-2C186C064006}"/>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DAAFF3FD-AFC7-D449-838F-1CF16EE61677}"/>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1" name="Rechteck 30">
              <a:extLst>
                <a:ext uri="{FF2B5EF4-FFF2-40B4-BE49-F238E27FC236}">
                  <a16:creationId xmlns="" xmlns:a16="http://schemas.microsoft.com/office/drawing/2014/main" id="{76571EDA-0E59-974A-BDF1-F08922609FE5}"/>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2" name="Textplatzhalter 17">
            <a:extLst>
              <a:ext uri="{FF2B5EF4-FFF2-40B4-BE49-F238E27FC236}">
                <a16:creationId xmlns="" xmlns:a16="http://schemas.microsoft.com/office/drawing/2014/main" id="{6DEAF7DC-4B0A-344D-B74A-0AC5B0939850}"/>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1" name="Inhaltsplatzhalter 2">
            <a:extLst>
              <a:ext uri="{FF2B5EF4-FFF2-40B4-BE49-F238E27FC236}">
                <a16:creationId xmlns="" xmlns:a16="http://schemas.microsoft.com/office/drawing/2014/main" id="{AC4D5CC1-0DF4-B349-9AD0-F2FD6D244A95}"/>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069E74D3-E766-4B48-A231-968322D75AED}"/>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95052950-0FFB-E14E-9766-7C9DCE6ADBBC}"/>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0301568F-2C5F-C040-BA2E-2E544AF9CDDB}"/>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68DC0973-D129-3242-AFC5-A7BBC768C032}"/>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7" name="Inhaltsplatzhalter 2">
            <a:extLst>
              <a:ext uri="{FF2B5EF4-FFF2-40B4-BE49-F238E27FC236}">
                <a16:creationId xmlns="" xmlns:a16="http://schemas.microsoft.com/office/drawing/2014/main" id="{EC388202-9F08-EA4D-A97A-326CF0E3694C}"/>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1CDB7EE2-DA9F-AC41-A9FE-99FC664A2901}"/>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03109535"/>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6" name="Gruppieren 15">
            <a:extLst>
              <a:ext uri="{FF2B5EF4-FFF2-40B4-BE49-F238E27FC236}">
                <a16:creationId xmlns="" xmlns:a16="http://schemas.microsoft.com/office/drawing/2014/main" id="{6ECDA96B-5E11-7340-A902-A274B705809F}"/>
              </a:ext>
            </a:extLst>
          </p:cNvPr>
          <p:cNvGrpSpPr/>
          <p:nvPr userDrawn="1"/>
        </p:nvGrpSpPr>
        <p:grpSpPr>
          <a:xfrm>
            <a:off x="575999" y="1134000"/>
            <a:ext cx="11040000" cy="216000"/>
            <a:chOff x="431999" y="1134000"/>
            <a:chExt cx="8280000" cy="216000"/>
          </a:xfrm>
        </p:grpSpPr>
        <p:sp>
          <p:nvSpPr>
            <p:cNvPr id="17" name="Rechteck 16">
              <a:extLst>
                <a:ext uri="{FF2B5EF4-FFF2-40B4-BE49-F238E27FC236}">
                  <a16:creationId xmlns="" xmlns:a16="http://schemas.microsoft.com/office/drawing/2014/main" id="{88A7787D-0C4D-F04E-A980-6C78D1AD15C3}"/>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7E83124B-63FB-2F45-B20B-AF6769AFD229}"/>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0F0D6E01-7AB8-3C48-9136-08D1FAD2B086}"/>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461380D9-4EB6-224A-A31B-47C5D8F4C921}"/>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B7FE3299-31A2-D645-955C-C73241DBD633}"/>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DED324D0-D6AC-254A-95BD-595DB7A4D1F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392654555"/>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grpSp>
        <p:nvGrpSpPr>
          <p:cNvPr id="16" name="Gruppieren 15">
            <a:extLst>
              <a:ext uri="{FF2B5EF4-FFF2-40B4-BE49-F238E27FC236}">
                <a16:creationId xmlns="" xmlns:a16="http://schemas.microsoft.com/office/drawing/2014/main" id="{A86F579A-DC69-8D41-9389-A5C3B98EA03B}"/>
              </a:ext>
            </a:extLst>
          </p:cNvPr>
          <p:cNvGrpSpPr/>
          <p:nvPr userDrawn="1"/>
        </p:nvGrpSpPr>
        <p:grpSpPr>
          <a:xfrm>
            <a:off x="575999" y="1134000"/>
            <a:ext cx="11040000" cy="216000"/>
            <a:chOff x="431999" y="1134000"/>
            <a:chExt cx="8280000" cy="216000"/>
          </a:xfrm>
        </p:grpSpPr>
        <p:sp>
          <p:nvSpPr>
            <p:cNvPr id="17" name="Rechteck 16">
              <a:extLst>
                <a:ext uri="{FF2B5EF4-FFF2-40B4-BE49-F238E27FC236}">
                  <a16:creationId xmlns="" xmlns:a16="http://schemas.microsoft.com/office/drawing/2014/main" id="{CF309E8F-F0EE-484E-A24B-1D56D03EA6A4}"/>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0876D033-1FE0-BF4C-83BC-446C76D4DF59}"/>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E6269678-370B-1C44-855C-A4600A6A6833}"/>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89623C05-B23C-6349-B7DD-14260BEBAF66}"/>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CB21B64F-D15B-934C-A264-D38D3685C6E6}"/>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0219E1F4-BD92-A447-8929-DB7D12FE398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588178066"/>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BB78CEAF-3EB0-2F45-B794-CF13CF305A52}"/>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DC119889-BEB9-994A-A49D-54FAD71F0194}"/>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74471088-A64C-EB4D-A125-F32517B17E46}"/>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393B5E65-99DE-8E4B-B441-433CB9516D1E}"/>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7" name="Rechteck 26">
              <a:extLst>
                <a:ext uri="{FF2B5EF4-FFF2-40B4-BE49-F238E27FC236}">
                  <a16:creationId xmlns="" xmlns:a16="http://schemas.microsoft.com/office/drawing/2014/main" id="{5E620349-3786-5741-9820-2F992B513D6F}"/>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8" name="Textplatzhalter 17">
            <a:extLst>
              <a:ext uri="{FF2B5EF4-FFF2-40B4-BE49-F238E27FC236}">
                <a16:creationId xmlns="" xmlns:a16="http://schemas.microsoft.com/office/drawing/2014/main" id="{8B5AC25D-6222-1C4E-A9A8-1C450260FE25}"/>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F1358308-6B8E-4847-A9E1-0CAFDB5B6543}"/>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353288810"/>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1" name="Gruppieren 20">
            <a:extLst>
              <a:ext uri="{FF2B5EF4-FFF2-40B4-BE49-F238E27FC236}">
                <a16:creationId xmlns="" xmlns:a16="http://schemas.microsoft.com/office/drawing/2014/main" id="{D983CD03-DED9-D84F-B18F-9C87CD285512}"/>
              </a:ext>
            </a:extLst>
          </p:cNvPr>
          <p:cNvGrpSpPr/>
          <p:nvPr userDrawn="1"/>
        </p:nvGrpSpPr>
        <p:grpSpPr>
          <a:xfrm>
            <a:off x="575999" y="1134000"/>
            <a:ext cx="11040000" cy="216000"/>
            <a:chOff x="431999" y="1134000"/>
            <a:chExt cx="8280000" cy="216000"/>
          </a:xfrm>
        </p:grpSpPr>
        <p:sp>
          <p:nvSpPr>
            <p:cNvPr id="27" name="Rechteck 26">
              <a:extLst>
                <a:ext uri="{FF2B5EF4-FFF2-40B4-BE49-F238E27FC236}">
                  <a16:creationId xmlns="" xmlns:a16="http://schemas.microsoft.com/office/drawing/2014/main" id="{4C0E3879-9804-D442-91AB-D330809D03AC}"/>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8" name="Rechteck 27">
              <a:extLst>
                <a:ext uri="{FF2B5EF4-FFF2-40B4-BE49-F238E27FC236}">
                  <a16:creationId xmlns="" xmlns:a16="http://schemas.microsoft.com/office/drawing/2014/main" id="{0D0F463D-AF06-484C-AD46-1F4E94610AD8}"/>
                </a:ext>
              </a:extLst>
            </p:cNvPr>
            <p:cNvSpPr/>
            <p:nvPr userDrawn="1"/>
          </p:nvSpPr>
          <p:spPr>
            <a:xfrm>
              <a:off x="2501999" y="1134000"/>
              <a:ext cx="20700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7263323C-C0BF-FE46-BE6C-5427269CDA74}"/>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743EB61A-DE6D-1948-949D-76F76A24EC45}"/>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1" name="Textplatzhalter 17">
            <a:extLst>
              <a:ext uri="{FF2B5EF4-FFF2-40B4-BE49-F238E27FC236}">
                <a16:creationId xmlns="" xmlns:a16="http://schemas.microsoft.com/office/drawing/2014/main" id="{BC13658A-0D33-174E-B637-CA049F765A68}"/>
              </a:ext>
            </a:extLst>
          </p:cNvPr>
          <p:cNvSpPr>
            <a:spLocks noGrp="1"/>
          </p:cNvSpPr>
          <p:nvPr>
            <p:ph type="body" sz="quarter" idx="16" hasCustomPrompt="1"/>
          </p:nvPr>
        </p:nvSpPr>
        <p:spPr>
          <a:xfrm>
            <a:off x="335429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5DA888C1-6403-E247-AAC4-98E1CD1B406D}"/>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32955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8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0" y="1350000"/>
            <a:ext cx="12192000" cy="4716000"/>
          </a:xfrm>
        </p:spPr>
        <p:txBody>
          <a:bodyPr/>
          <a:lstStyle/>
          <a:p>
            <a:endParaRPr lang="de-DE" dirty="0"/>
          </a:p>
        </p:txBody>
      </p:sp>
      <p:sp>
        <p:nvSpPr>
          <p:cNvPr id="7" name="Textplatzhalter 6">
            <a:extLst>
              <a:ext uri="{FF2B5EF4-FFF2-40B4-BE49-F238E27FC236}">
                <a16:creationId xmlns="" xmlns:a16="http://schemas.microsoft.com/office/drawing/2014/main" id="{3D34D414-7E23-9E4E-B0F5-465058029E47}"/>
              </a:ext>
            </a:extLst>
          </p:cNvPr>
          <p:cNvSpPr>
            <a:spLocks noGrp="1"/>
          </p:cNvSpPr>
          <p:nvPr>
            <p:ph type="body" sz="quarter" idx="20"/>
          </p:nvPr>
        </p:nvSpPr>
        <p:spPr>
          <a:xfrm>
            <a:off x="576000" y="1313998"/>
            <a:ext cx="3696000" cy="604800"/>
          </a:xfrm>
          <a:solidFill>
            <a:schemeClr val="tx1">
              <a:lumMod val="85000"/>
              <a:lumOff val="1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18" name="Textplatzhalter 6">
            <a:extLst>
              <a:ext uri="{FF2B5EF4-FFF2-40B4-BE49-F238E27FC236}">
                <a16:creationId xmlns="" xmlns:a16="http://schemas.microsoft.com/office/drawing/2014/main" id="{F2255CD0-350C-D942-BB45-BCC26E9C05C8}"/>
              </a:ext>
            </a:extLst>
          </p:cNvPr>
          <p:cNvSpPr>
            <a:spLocks noGrp="1"/>
          </p:cNvSpPr>
          <p:nvPr>
            <p:ph type="body" sz="quarter" idx="21"/>
          </p:nvPr>
        </p:nvSpPr>
        <p:spPr>
          <a:xfrm>
            <a:off x="4272000" y="1313998"/>
            <a:ext cx="3696000" cy="604800"/>
          </a:xfrm>
          <a:solidFill>
            <a:schemeClr val="tx1">
              <a:lumMod val="75000"/>
              <a:lumOff val="2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19" name="Textplatzhalter 6">
            <a:extLst>
              <a:ext uri="{FF2B5EF4-FFF2-40B4-BE49-F238E27FC236}">
                <a16:creationId xmlns="" xmlns:a16="http://schemas.microsoft.com/office/drawing/2014/main" id="{5BA88236-F04E-AE44-B85C-9ED33217298C}"/>
              </a:ext>
            </a:extLst>
          </p:cNvPr>
          <p:cNvSpPr>
            <a:spLocks noGrp="1"/>
          </p:cNvSpPr>
          <p:nvPr>
            <p:ph type="body" sz="quarter" idx="22"/>
          </p:nvPr>
        </p:nvSpPr>
        <p:spPr>
          <a:xfrm>
            <a:off x="7968000" y="1313998"/>
            <a:ext cx="3696000" cy="604800"/>
          </a:xfrm>
          <a:solidFill>
            <a:schemeClr val="tx1">
              <a:lumMod val="65000"/>
              <a:lumOff val="35000"/>
            </a:schemeClr>
          </a:solidFill>
        </p:spPr>
        <p:txBody>
          <a:bodyPr anchor="ctr">
            <a:normAutofit/>
          </a:bodyPr>
          <a:lstStyle>
            <a:lvl1pPr marL="151200" indent="0" algn="l">
              <a:spcBef>
                <a:spcPts val="168"/>
              </a:spcBef>
              <a:spcAft>
                <a:spcPts val="180"/>
              </a:spcAft>
              <a:buNone/>
              <a:defRPr sz="1500" b="1">
                <a:solidFill>
                  <a:schemeClr val="bg1"/>
                </a:solidFill>
              </a:defRPr>
            </a:lvl1pPr>
          </a:lstStyle>
          <a:p>
            <a:endParaRPr lang="de-DE" dirty="0"/>
          </a:p>
        </p:txBody>
      </p:sp>
      <p:sp>
        <p:nvSpPr>
          <p:cNvPr id="2" name="Fußzeilenplatzhalter 1">
            <a:extLst>
              <a:ext uri="{FF2B5EF4-FFF2-40B4-BE49-F238E27FC236}">
                <a16:creationId xmlns="" xmlns:a16="http://schemas.microsoft.com/office/drawing/2014/main" id="{504E8FCD-9F41-5E42-8173-9E25F16BAB53}"/>
              </a:ext>
            </a:extLst>
          </p:cNvPr>
          <p:cNvSpPr>
            <a:spLocks noGrp="1"/>
          </p:cNvSpPr>
          <p:nvPr>
            <p:ph type="ftr" sz="quarter" idx="23"/>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56459070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18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5" name="Gruppieren 4">
            <a:extLst>
              <a:ext uri="{FF2B5EF4-FFF2-40B4-BE49-F238E27FC236}">
                <a16:creationId xmlns="" xmlns:a16="http://schemas.microsoft.com/office/drawing/2014/main" id="{22E24D49-C19E-6141-8ACE-D6C2F66B3793}"/>
              </a:ext>
            </a:extLst>
          </p:cNvPr>
          <p:cNvGrpSpPr/>
          <p:nvPr userDrawn="1"/>
        </p:nvGrpSpPr>
        <p:grpSpPr>
          <a:xfrm>
            <a:off x="575999" y="1134000"/>
            <a:ext cx="11040000" cy="216000"/>
            <a:chOff x="431999" y="1134000"/>
            <a:chExt cx="8280000" cy="216000"/>
          </a:xfrm>
        </p:grpSpPr>
        <p:sp>
          <p:nvSpPr>
            <p:cNvPr id="2" name="Rechteck 1">
              <a:extLst>
                <a:ext uri="{FF2B5EF4-FFF2-40B4-BE49-F238E27FC236}">
                  <a16:creationId xmlns="" xmlns:a16="http://schemas.microsoft.com/office/drawing/2014/main" id="{5FCE68F8-3392-3842-AA9D-FFFC15FD94B0}"/>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6B7CAAA2-9E9F-4240-B25E-1D7F865991D2}"/>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DF666946-2091-2F41-A665-1DE7F4EE01F7}"/>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76E20798-C55D-5947-9086-43EA60062120}"/>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18" name="Textplatzhalter 17">
            <a:extLst>
              <a:ext uri="{FF2B5EF4-FFF2-40B4-BE49-F238E27FC236}">
                <a16:creationId xmlns="" xmlns:a16="http://schemas.microsoft.com/office/drawing/2014/main" id="{2767BAF8-CEC7-9242-B538-6DF804CAD45E}"/>
              </a:ext>
            </a:extLst>
          </p:cNvPr>
          <p:cNvSpPr>
            <a:spLocks noGrp="1"/>
          </p:cNvSpPr>
          <p:nvPr userDrawn="1">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6" name="Textplatzhalter 6">
            <a:extLst>
              <a:ext uri="{FF2B5EF4-FFF2-40B4-BE49-F238E27FC236}">
                <a16:creationId xmlns="" xmlns:a16="http://schemas.microsoft.com/office/drawing/2014/main" id="{35D9F141-4289-F444-A9FD-9A3354C6A896}"/>
              </a:ext>
            </a:extLst>
          </p:cNvPr>
          <p:cNvSpPr>
            <a:spLocks noGrp="1"/>
          </p:cNvSpPr>
          <p:nvPr>
            <p:ph type="body" sz="quarter" idx="17"/>
          </p:nvPr>
        </p:nvSpPr>
        <p:spPr>
          <a:xfrm>
            <a:off x="576000" y="1350000"/>
            <a:ext cx="11040000" cy="2124000"/>
          </a:xfrm>
          <a:solidFill>
            <a:schemeClr val="tx1">
              <a:lumMod val="65000"/>
              <a:lumOff val="35000"/>
              <a:alpha val="90000"/>
            </a:scheme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4" name="Fußzeilenplatzhalter 3">
            <a:extLst>
              <a:ext uri="{FF2B5EF4-FFF2-40B4-BE49-F238E27FC236}">
                <a16:creationId xmlns="" xmlns:a16="http://schemas.microsoft.com/office/drawing/2014/main" id="{712620E9-AA86-1B43-89AC-E41E930412F6}"/>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069931335"/>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8" name="Gruppieren 17">
            <a:extLst>
              <a:ext uri="{FF2B5EF4-FFF2-40B4-BE49-F238E27FC236}">
                <a16:creationId xmlns="" xmlns:a16="http://schemas.microsoft.com/office/drawing/2014/main" id="{4748B063-8464-D64F-8ABE-AA7A76572BA5}"/>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FB33075B-6B82-C843-965D-99F4CD0143E3}"/>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6AC808D2-7A7C-8547-B074-34C8AA88327E}"/>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94A6BDD8-DED8-4541-B1B7-1B859205EDE7}"/>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158D642D-A0F2-6A46-BFE4-80D7CFC3D901}"/>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28A3DEFA-15AF-FF4E-8E42-3DE974BE5735}"/>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16D527F-3F28-EF41-ABEF-36EDF4B98378}"/>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840877861"/>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8" name="Gruppieren 17">
            <a:extLst>
              <a:ext uri="{FF2B5EF4-FFF2-40B4-BE49-F238E27FC236}">
                <a16:creationId xmlns="" xmlns:a16="http://schemas.microsoft.com/office/drawing/2014/main" id="{4748B063-8464-D64F-8ABE-AA7A76572BA5}"/>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FB33075B-6B82-C843-965D-99F4CD0143E3}"/>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6AC808D2-7A7C-8547-B074-34C8AA88327E}"/>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94A6BDD8-DED8-4541-B1B7-1B859205EDE7}"/>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158D642D-A0F2-6A46-BFE4-80D7CFC3D901}"/>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28A3DEFA-15AF-FF4E-8E42-3DE974BE5735}"/>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pic>
        <p:nvPicPr>
          <p:cNvPr id="16" name="Grafik 15">
            <a:extLst>
              <a:ext uri="{FF2B5EF4-FFF2-40B4-BE49-F238E27FC236}">
                <a16:creationId xmlns="" xmlns:a16="http://schemas.microsoft.com/office/drawing/2014/main" id="{436D8110-5A30-AA47-9DC1-84EEF8EF037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7" name="Textplatzhalter 6">
            <a:extLst>
              <a:ext uri="{FF2B5EF4-FFF2-40B4-BE49-F238E27FC236}">
                <a16:creationId xmlns="" xmlns:a16="http://schemas.microsoft.com/office/drawing/2014/main" id="{5741E129-D10A-A648-8B7C-48C9F8A7C673}"/>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2" name="Textplatzhalter 6">
            <a:extLst>
              <a:ext uri="{FF2B5EF4-FFF2-40B4-BE49-F238E27FC236}">
                <a16:creationId xmlns="" xmlns:a16="http://schemas.microsoft.com/office/drawing/2014/main" id="{3283776B-44E5-FC4A-B4C3-F6DF7E6FD869}"/>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3" name="Textplatzhalter 6">
            <a:extLst>
              <a:ext uri="{FF2B5EF4-FFF2-40B4-BE49-F238E27FC236}">
                <a16:creationId xmlns="" xmlns:a16="http://schemas.microsoft.com/office/drawing/2014/main" id="{A255CEA8-C597-8348-9C2B-01E00CD0849A}"/>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4" name="Textplatzhalter 6">
            <a:extLst>
              <a:ext uri="{FF2B5EF4-FFF2-40B4-BE49-F238E27FC236}">
                <a16:creationId xmlns="" xmlns:a16="http://schemas.microsoft.com/office/drawing/2014/main" id="{DE81FECD-8F57-C642-92B6-BF0D9F6CB499}"/>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55E3B451-FF63-7A48-BA1A-E72F13718B62}"/>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58845839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ext mit einer optischen Trennlinie">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999" y="1782000"/>
            <a:ext cx="11040000" cy="3851999"/>
          </a:xfrm>
        </p:spPr>
        <p:txBody>
          <a:bodyPr lIns="0" tIns="0" rIns="0" bIns="0">
            <a:normAutofit/>
          </a:bodyPr>
          <a:lstStyle>
            <a:lvl1pPr marL="285750" indent="-28575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stStyle>
          <a:p>
            <a:pPr lvl="0"/>
            <a:r>
              <a:rPr lang="de-DE" dirty="0"/>
              <a:t>Hier steht der Text</a:t>
            </a:r>
          </a:p>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24" name="Gerade Verbindung 23"/>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2" name="Titelplatzhalter 1">
            <a:extLst>
              <a:ext uri="{FF2B5EF4-FFF2-40B4-BE49-F238E27FC236}">
                <a16:creationId xmlns="" xmlns:a16="http://schemas.microsoft.com/office/drawing/2014/main" id="{7659FB51-223A-5746-BB4A-F005A9370E6E}"/>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4" name="Gruppieren 13">
            <a:extLst>
              <a:ext uri="{FF2B5EF4-FFF2-40B4-BE49-F238E27FC236}">
                <a16:creationId xmlns="" xmlns:a16="http://schemas.microsoft.com/office/drawing/2014/main" id="{07359D6B-3A11-1B44-B72B-F78149A5309A}"/>
              </a:ext>
            </a:extLst>
          </p:cNvPr>
          <p:cNvGrpSpPr/>
          <p:nvPr userDrawn="1"/>
        </p:nvGrpSpPr>
        <p:grpSpPr>
          <a:xfrm>
            <a:off x="575999" y="1134000"/>
            <a:ext cx="11040000" cy="216000"/>
            <a:chOff x="431999" y="1134000"/>
            <a:chExt cx="8280000" cy="216000"/>
          </a:xfrm>
        </p:grpSpPr>
        <p:sp>
          <p:nvSpPr>
            <p:cNvPr id="15" name="Rechteck 14">
              <a:extLst>
                <a:ext uri="{FF2B5EF4-FFF2-40B4-BE49-F238E27FC236}">
                  <a16:creationId xmlns="" xmlns:a16="http://schemas.microsoft.com/office/drawing/2014/main" id="{82787B50-54B8-F440-B997-925F9794984A}"/>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6" name="Rechteck 15">
              <a:extLst>
                <a:ext uri="{FF2B5EF4-FFF2-40B4-BE49-F238E27FC236}">
                  <a16:creationId xmlns="" xmlns:a16="http://schemas.microsoft.com/office/drawing/2014/main" id="{74FF378E-9388-AC4A-A882-11CB5E7BCF42}"/>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489C31FC-EEFB-8D4E-888E-BE70CE7AE2F1}"/>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05E718CD-A0C7-7944-9030-8F0B4AE4C989}"/>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6" name="Textplatzhalter 17">
            <a:extLst>
              <a:ext uri="{FF2B5EF4-FFF2-40B4-BE49-F238E27FC236}">
                <a16:creationId xmlns="" xmlns:a16="http://schemas.microsoft.com/office/drawing/2014/main" id="{C6DCB91E-4B47-E148-988F-6749A3A1A79A}"/>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DF261D12-5C50-C649-9448-4D8243808A5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12833611"/>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grpSp>
        <p:nvGrpSpPr>
          <p:cNvPr id="19" name="Gruppieren 18">
            <a:extLst>
              <a:ext uri="{FF2B5EF4-FFF2-40B4-BE49-F238E27FC236}">
                <a16:creationId xmlns="" xmlns:a16="http://schemas.microsoft.com/office/drawing/2014/main" id="{9ECB814C-BD13-A24E-914D-2C9828EB60EC}"/>
              </a:ext>
            </a:extLst>
          </p:cNvPr>
          <p:cNvGrpSpPr/>
          <p:nvPr userDrawn="1"/>
        </p:nvGrpSpPr>
        <p:grpSpPr>
          <a:xfrm>
            <a:off x="575999" y="1134000"/>
            <a:ext cx="11040000" cy="216000"/>
            <a:chOff x="431999" y="1134000"/>
            <a:chExt cx="8280000" cy="216000"/>
          </a:xfrm>
        </p:grpSpPr>
        <p:sp>
          <p:nvSpPr>
            <p:cNvPr id="20" name="Rechteck 19">
              <a:extLst>
                <a:ext uri="{FF2B5EF4-FFF2-40B4-BE49-F238E27FC236}">
                  <a16:creationId xmlns="" xmlns:a16="http://schemas.microsoft.com/office/drawing/2014/main" id="{8D98B294-F5A7-C94A-A7B8-3E313D5ABE24}"/>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D2B4587D-4656-5E42-A2A7-6731D170764A}"/>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34A5F8DD-25D5-6446-B609-BFBB36489373}"/>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11A89E43-6D8B-B546-A9AE-1C6BBFBE54C9}"/>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4" name="Textplatzhalter 17">
            <a:extLst>
              <a:ext uri="{FF2B5EF4-FFF2-40B4-BE49-F238E27FC236}">
                <a16:creationId xmlns="" xmlns:a16="http://schemas.microsoft.com/office/drawing/2014/main" id="{118D3E86-FE4E-1E47-AA8C-D2AC6942DC45}"/>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BE1BDD56-98DB-E846-90B6-68ACFECF9B50}"/>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95169905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D97A2458-DABA-F344-A936-D44871276ABC}"/>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ED751A70-D160-3246-AF4B-2B36931BFDD1}"/>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66668BAB-10F3-5743-9D2A-1DB903E3B9AD}"/>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74B604E6-5ED6-2548-85AE-AE63E6E1284E}"/>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8CAC2876-E7FD-F24E-841B-C931A510075E}"/>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1250F33A-3C1E-E249-AF3F-38A9E4A84126}"/>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CEABA6DE-F057-544F-89B4-7184A4817BD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06704944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E91B0C22-1D8B-F94C-8B67-EDF98219C3CD}"/>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BC666910-0730-A347-8DEB-58F81D744C13}"/>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74F32697-D257-A74B-9ED2-4B20D7B1465F}"/>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D07DCBD8-CC9B-3E4E-B17E-58E6B66A93CD}"/>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F7E52DC3-D203-1F4B-97DC-C3859754CA01}"/>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C354BA21-3FAF-C74B-9F7C-6C458555C74D}"/>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EBD3A96-2EEF-8E42-AF38-2EC9D4D33698}"/>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44728858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09CA7624-2D7C-0F4C-9AF1-C38E1D52BA1A}"/>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EDBD8D50-4BA1-BE4A-959E-71B5FE4965C2}"/>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36E55539-FE4B-8842-840E-80C8B1A8B1C7}"/>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289CF98B-A6DF-F14A-B8AE-CDDA49B67B81}"/>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904CDF94-FE1E-2F48-9768-63D2EDA7C553}"/>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B080C6EF-45B7-C649-B8CB-E40860925E1B}"/>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E04D8572-4F1B-2144-906F-7B53C16FB36D}"/>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142473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8" name="Gruppieren 27">
            <a:extLst>
              <a:ext uri="{FF2B5EF4-FFF2-40B4-BE49-F238E27FC236}">
                <a16:creationId xmlns="" xmlns:a16="http://schemas.microsoft.com/office/drawing/2014/main" id="{D299501E-6BEF-2845-A98C-952B2541B618}"/>
              </a:ext>
            </a:extLst>
          </p:cNvPr>
          <p:cNvGrpSpPr/>
          <p:nvPr userDrawn="1"/>
        </p:nvGrpSpPr>
        <p:grpSpPr>
          <a:xfrm>
            <a:off x="575999" y="1134000"/>
            <a:ext cx="11040000" cy="216000"/>
            <a:chOff x="431999" y="1134000"/>
            <a:chExt cx="8280000" cy="216000"/>
          </a:xfrm>
        </p:grpSpPr>
        <p:sp>
          <p:nvSpPr>
            <p:cNvPr id="29" name="Rechteck 28">
              <a:extLst>
                <a:ext uri="{FF2B5EF4-FFF2-40B4-BE49-F238E27FC236}">
                  <a16:creationId xmlns="" xmlns:a16="http://schemas.microsoft.com/office/drawing/2014/main" id="{C1FB5FE2-B4A8-9945-A201-9C4EC57E11E0}"/>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397D918C-28F2-8845-8563-555A3EF71849}"/>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1" name="Rechteck 30">
              <a:extLst>
                <a:ext uri="{FF2B5EF4-FFF2-40B4-BE49-F238E27FC236}">
                  <a16:creationId xmlns="" xmlns:a16="http://schemas.microsoft.com/office/drawing/2014/main" id="{E9AC2F91-A92B-8A45-AAC5-783E6109E922}"/>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2" name="Rechteck 31">
              <a:extLst>
                <a:ext uri="{FF2B5EF4-FFF2-40B4-BE49-F238E27FC236}">
                  <a16:creationId xmlns="" xmlns:a16="http://schemas.microsoft.com/office/drawing/2014/main" id="{7195CA4B-7E27-D64C-B871-77357D2F179F}"/>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3" name="Textplatzhalter 17">
            <a:extLst>
              <a:ext uri="{FF2B5EF4-FFF2-40B4-BE49-F238E27FC236}">
                <a16:creationId xmlns="" xmlns:a16="http://schemas.microsoft.com/office/drawing/2014/main" id="{4DD8245B-3EC9-FB4D-A349-188F9A5C423D}"/>
              </a:ext>
            </a:extLst>
          </p:cNvPr>
          <p:cNvSpPr>
            <a:spLocks noGrp="1"/>
          </p:cNvSpPr>
          <p:nvPr>
            <p:ph type="body" sz="quarter" idx="25"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29610260-71F0-C744-B249-E5BD10CFF753}"/>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3385620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F05FA948-C47E-B54E-A636-2F1AABB4EA5C}"/>
              </a:ext>
            </a:extLst>
          </p:cNvPr>
          <p:cNvGrpSpPr/>
          <p:nvPr userDrawn="1"/>
        </p:nvGrpSpPr>
        <p:grpSpPr>
          <a:xfrm>
            <a:off x="575999" y="1134000"/>
            <a:ext cx="11040000" cy="216000"/>
            <a:chOff x="431999" y="1134000"/>
            <a:chExt cx="8280000" cy="216000"/>
          </a:xfrm>
        </p:grpSpPr>
        <p:sp>
          <p:nvSpPr>
            <p:cNvPr id="20" name="Rechteck 19">
              <a:extLst>
                <a:ext uri="{FF2B5EF4-FFF2-40B4-BE49-F238E27FC236}">
                  <a16:creationId xmlns="" xmlns:a16="http://schemas.microsoft.com/office/drawing/2014/main" id="{29967A6D-8C34-D84A-A9D0-85E602E7AA5E}"/>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21F32A36-0274-3645-A317-6C17C0037DFA}"/>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D17659BD-5D5A-BC4C-B3F1-427F5FC5BBA8}"/>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BA9AE01A-AEBB-2E4B-981F-BD4BE81F2F8F}"/>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AAC3CF22-2045-B941-B314-313D802F9206}"/>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E7592503-BAF3-794A-B8CD-595BDA6EB5DE}"/>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7930071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4" name="Grafik 3">
            <a:extLst>
              <a:ext uri="{FF2B5EF4-FFF2-40B4-BE49-F238E27FC236}">
                <a16:creationId xmlns="" xmlns:a16="http://schemas.microsoft.com/office/drawing/2014/main" id="{0591DC0F-5E11-B049-8BAB-DF0E53C5A0D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7" name="Textplatzhalter 6">
            <a:extLst>
              <a:ext uri="{FF2B5EF4-FFF2-40B4-BE49-F238E27FC236}">
                <a16:creationId xmlns="" xmlns:a16="http://schemas.microsoft.com/office/drawing/2014/main" id="{D79F26BA-D111-1742-AAF0-F6CD15CD0EAB}"/>
              </a:ext>
            </a:extLst>
          </p:cNvPr>
          <p:cNvSpPr>
            <a:spLocks noGrp="1"/>
          </p:cNvSpPr>
          <p:nvPr>
            <p:ph type="body" sz="quarter" idx="14"/>
          </p:nvPr>
        </p:nvSpPr>
        <p:spPr>
          <a:xfrm>
            <a:off x="575999" y="1782000"/>
            <a:ext cx="4800000" cy="1508400"/>
          </a:xfrm>
        </p:spPr>
        <p:txBody>
          <a:bodyPr>
            <a:normAutofit/>
          </a:bodyPr>
          <a:lstStyle>
            <a:lvl1pPr marL="342900" indent="-3429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6" name="Textplatzhalter 6">
            <a:extLst>
              <a:ext uri="{FF2B5EF4-FFF2-40B4-BE49-F238E27FC236}">
                <a16:creationId xmlns="" xmlns:a16="http://schemas.microsoft.com/office/drawing/2014/main" id="{858481B8-A908-C843-A01C-C3153BB4E93C}"/>
              </a:ext>
            </a:extLst>
          </p:cNvPr>
          <p:cNvSpPr>
            <a:spLocks noGrp="1"/>
          </p:cNvSpPr>
          <p:nvPr>
            <p:ph type="body" sz="quarter" idx="15"/>
          </p:nvPr>
        </p:nvSpPr>
        <p:spPr>
          <a:xfrm>
            <a:off x="575999" y="4104000"/>
            <a:ext cx="4800000" cy="1508400"/>
          </a:xfrm>
        </p:spPr>
        <p:txBody>
          <a:bodyPr>
            <a:normAutofit/>
          </a:bodyPr>
          <a:lstStyle>
            <a:lvl1pPr marL="342900" indent="-3429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7" name="Textplatzhalter 6">
            <a:extLst>
              <a:ext uri="{FF2B5EF4-FFF2-40B4-BE49-F238E27FC236}">
                <a16:creationId xmlns="" xmlns:a16="http://schemas.microsoft.com/office/drawing/2014/main" id="{EAD91F0E-E6EB-744B-887F-E9277EE1C526}"/>
              </a:ext>
            </a:extLst>
          </p:cNvPr>
          <p:cNvSpPr>
            <a:spLocks noGrp="1"/>
          </p:cNvSpPr>
          <p:nvPr>
            <p:ph type="body" sz="quarter" idx="16"/>
          </p:nvPr>
        </p:nvSpPr>
        <p:spPr>
          <a:xfrm>
            <a:off x="6816000" y="1782000"/>
            <a:ext cx="4800000" cy="1508400"/>
          </a:xfrm>
        </p:spPr>
        <p:txBody>
          <a:bodyPr>
            <a:normAutofit/>
          </a:bodyPr>
          <a:lstStyle>
            <a:lvl1pPr marL="342900" indent="-3429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8" name="Textplatzhalter 6">
            <a:extLst>
              <a:ext uri="{FF2B5EF4-FFF2-40B4-BE49-F238E27FC236}">
                <a16:creationId xmlns="" xmlns:a16="http://schemas.microsoft.com/office/drawing/2014/main" id="{A02AA8CA-FD98-5D44-9BEB-5B819ED8EB66}"/>
              </a:ext>
            </a:extLst>
          </p:cNvPr>
          <p:cNvSpPr>
            <a:spLocks noGrp="1"/>
          </p:cNvSpPr>
          <p:nvPr>
            <p:ph type="body" sz="quarter" idx="17"/>
          </p:nvPr>
        </p:nvSpPr>
        <p:spPr>
          <a:xfrm>
            <a:off x="6821099" y="4104000"/>
            <a:ext cx="4800000" cy="1508400"/>
          </a:xfrm>
        </p:spPr>
        <p:txBody>
          <a:bodyPr>
            <a:normAutofit/>
          </a:bodyPr>
          <a:lstStyle>
            <a:lvl1pPr marL="342900" indent="-3429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74B2D8BE-D61B-3144-AF6A-DC6FCA154FA1}"/>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0636488"/>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1" name="Gruppieren 20">
            <a:extLst>
              <a:ext uri="{FF2B5EF4-FFF2-40B4-BE49-F238E27FC236}">
                <a16:creationId xmlns="" xmlns:a16="http://schemas.microsoft.com/office/drawing/2014/main" id="{C2ED71A6-4F7D-7F4D-BD6E-E2F01B27320B}"/>
              </a:ext>
            </a:extLst>
          </p:cNvPr>
          <p:cNvGrpSpPr/>
          <p:nvPr userDrawn="1"/>
        </p:nvGrpSpPr>
        <p:grpSpPr>
          <a:xfrm>
            <a:off x="575999" y="1134000"/>
            <a:ext cx="11040000" cy="216000"/>
            <a:chOff x="431999" y="1134000"/>
            <a:chExt cx="8280000" cy="216000"/>
          </a:xfrm>
        </p:grpSpPr>
        <p:sp>
          <p:nvSpPr>
            <p:cNvPr id="22" name="Rechteck 21">
              <a:extLst>
                <a:ext uri="{FF2B5EF4-FFF2-40B4-BE49-F238E27FC236}">
                  <a16:creationId xmlns="" xmlns:a16="http://schemas.microsoft.com/office/drawing/2014/main" id="{DC6DAA60-0FCE-1A43-AA7C-195523A43298}"/>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BD7DB3B1-3946-9848-A90A-E8E3265CB88A}"/>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92351DC5-88BF-CF48-92B2-28F527741178}"/>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CDAA8E23-2808-7248-A252-4D7A515E2F3A}"/>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05351314-4A85-EB46-A9E8-F9537110DB52}"/>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A20163B9-8E5A-E442-A750-0A6162A37ECE}"/>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56971618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21" name="Gruppieren 20">
            <a:extLst>
              <a:ext uri="{FF2B5EF4-FFF2-40B4-BE49-F238E27FC236}">
                <a16:creationId xmlns="" xmlns:a16="http://schemas.microsoft.com/office/drawing/2014/main" id="{C2ED71A6-4F7D-7F4D-BD6E-E2F01B27320B}"/>
              </a:ext>
            </a:extLst>
          </p:cNvPr>
          <p:cNvGrpSpPr/>
          <p:nvPr userDrawn="1"/>
        </p:nvGrpSpPr>
        <p:grpSpPr>
          <a:xfrm>
            <a:off x="575999" y="1134000"/>
            <a:ext cx="11040000" cy="216000"/>
            <a:chOff x="431999" y="1134000"/>
            <a:chExt cx="8280000" cy="216000"/>
          </a:xfrm>
        </p:grpSpPr>
        <p:sp>
          <p:nvSpPr>
            <p:cNvPr id="22" name="Rechteck 21">
              <a:extLst>
                <a:ext uri="{FF2B5EF4-FFF2-40B4-BE49-F238E27FC236}">
                  <a16:creationId xmlns="" xmlns:a16="http://schemas.microsoft.com/office/drawing/2014/main" id="{DC6DAA60-0FCE-1A43-AA7C-195523A43298}"/>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BD7DB3B1-3946-9848-A90A-E8E3265CB88A}"/>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92351DC5-88BF-CF48-92B2-28F527741178}"/>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CDAA8E23-2808-7248-A252-4D7A515E2F3A}"/>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05351314-4A85-EB46-A9E8-F9537110DB52}"/>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0" name="Inhaltsplatzhalter 2">
            <a:extLst>
              <a:ext uri="{FF2B5EF4-FFF2-40B4-BE49-F238E27FC236}">
                <a16:creationId xmlns="" xmlns:a16="http://schemas.microsoft.com/office/drawing/2014/main" id="{4AEEDA23-D7DD-4F48-BF35-20ABF266AB4A}"/>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8" name="Inhaltsplatzhalter 2">
            <a:extLst>
              <a:ext uri="{FF2B5EF4-FFF2-40B4-BE49-F238E27FC236}">
                <a16:creationId xmlns="" xmlns:a16="http://schemas.microsoft.com/office/drawing/2014/main" id="{E6A9A47C-BF37-104D-AFA6-712939ED6013}"/>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9" name="Inhaltsplatzhalter 2">
            <a:extLst>
              <a:ext uri="{FF2B5EF4-FFF2-40B4-BE49-F238E27FC236}">
                <a16:creationId xmlns="" xmlns:a16="http://schemas.microsoft.com/office/drawing/2014/main" id="{55DC07D1-CA80-274D-8FF8-8CAB0888ABE8}"/>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30" name="Inhaltsplatzhalter 2">
            <a:extLst>
              <a:ext uri="{FF2B5EF4-FFF2-40B4-BE49-F238E27FC236}">
                <a16:creationId xmlns="" xmlns:a16="http://schemas.microsoft.com/office/drawing/2014/main" id="{E3EA6E25-FE7D-DF4A-9C94-EC4714399DB2}"/>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31" name="Inhaltsplatzhalter 2">
            <a:extLst>
              <a:ext uri="{FF2B5EF4-FFF2-40B4-BE49-F238E27FC236}">
                <a16:creationId xmlns="" xmlns:a16="http://schemas.microsoft.com/office/drawing/2014/main" id="{09FBD496-89E8-4C4E-80B2-28EAFE0019B3}"/>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32" name="Inhaltsplatzhalter 2">
            <a:extLst>
              <a:ext uri="{FF2B5EF4-FFF2-40B4-BE49-F238E27FC236}">
                <a16:creationId xmlns="" xmlns:a16="http://schemas.microsoft.com/office/drawing/2014/main" id="{2E1EFED1-F44D-1442-BB98-AAA98CAAE4D5}"/>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246184D6-8E22-5F49-8452-09FC4D5F255C}"/>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663361866"/>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8" name="Gruppieren 17">
            <a:extLst>
              <a:ext uri="{FF2B5EF4-FFF2-40B4-BE49-F238E27FC236}">
                <a16:creationId xmlns="" xmlns:a16="http://schemas.microsoft.com/office/drawing/2014/main" id="{5FD27789-6CA0-FD48-844A-DA0ED06D6236}"/>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CA759481-65DD-2D4A-93FA-562BB02A3656}"/>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D5AAE97E-9BBF-E245-A548-DAA77ABAF7B9}"/>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74BB7A1C-B605-E340-A11D-5AEF51B372C0}"/>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4D228432-9984-4F4A-87A5-E755B01261A2}"/>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9BC55A6A-B48C-E24E-AC50-CC53D554836D}"/>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BEFDF773-60E3-4B4C-81CC-4F724EB1E04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60327438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grpSp>
        <p:nvGrpSpPr>
          <p:cNvPr id="18" name="Gruppieren 17">
            <a:extLst>
              <a:ext uri="{FF2B5EF4-FFF2-40B4-BE49-F238E27FC236}">
                <a16:creationId xmlns="" xmlns:a16="http://schemas.microsoft.com/office/drawing/2014/main" id="{341A7777-C891-274A-A162-03E2FCC90E72}"/>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CBC0FEB5-BD3C-D04A-A4BF-1F0371A5D8B9}"/>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00ECB9DD-AC05-A243-9F13-CEC42CEB097E}"/>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98220A77-3B83-4E48-A935-AE48CE592342}"/>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A1956485-87F8-DD40-8EC2-F4F2E1E92D55}"/>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CB691817-1844-D442-9C08-506A7C544F4F}"/>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1871F051-B21B-FE42-9BC2-30522B148E29}"/>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5183913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9" name="Gruppieren 18">
            <a:extLst>
              <a:ext uri="{FF2B5EF4-FFF2-40B4-BE49-F238E27FC236}">
                <a16:creationId xmlns="" xmlns:a16="http://schemas.microsoft.com/office/drawing/2014/main" id="{59E6EA8D-828B-394E-8FA3-9DB5C231E3B4}"/>
              </a:ext>
            </a:extLst>
          </p:cNvPr>
          <p:cNvGrpSpPr/>
          <p:nvPr userDrawn="1"/>
        </p:nvGrpSpPr>
        <p:grpSpPr>
          <a:xfrm>
            <a:off x="575999" y="1134000"/>
            <a:ext cx="11040000" cy="216000"/>
            <a:chOff x="431999" y="1134000"/>
            <a:chExt cx="8280000" cy="216000"/>
          </a:xfrm>
        </p:grpSpPr>
        <p:sp>
          <p:nvSpPr>
            <p:cNvPr id="20" name="Rechteck 19">
              <a:extLst>
                <a:ext uri="{FF2B5EF4-FFF2-40B4-BE49-F238E27FC236}">
                  <a16:creationId xmlns="" xmlns:a16="http://schemas.microsoft.com/office/drawing/2014/main" id="{9F050B20-24E1-8441-BDA9-7F0C8A8DAA2C}"/>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D0D59271-00B3-F74E-A70B-84EFD106D499}"/>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F4AB5D09-7E54-B044-A27B-D3F9B6065B68}"/>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7EF5370C-F64C-7C49-8413-A2E792DEF078}"/>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4" name="Textplatzhalter 17">
            <a:extLst>
              <a:ext uri="{FF2B5EF4-FFF2-40B4-BE49-F238E27FC236}">
                <a16:creationId xmlns="" xmlns:a16="http://schemas.microsoft.com/office/drawing/2014/main" id="{F3CBF420-E399-FB44-82DB-AA00F465BFE5}"/>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F42AD598-AFB1-7F41-9027-84EAE7434922}"/>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665070384"/>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20C130A9-DC57-9A41-9214-2DC15CB65A9C}"/>
              </a:ext>
            </a:extLst>
          </p:cNvPr>
          <p:cNvGrpSpPr/>
          <p:nvPr userDrawn="1"/>
        </p:nvGrpSpPr>
        <p:grpSpPr>
          <a:xfrm>
            <a:off x="575999" y="1134000"/>
            <a:ext cx="11040000" cy="216000"/>
            <a:chOff x="431999" y="1134000"/>
            <a:chExt cx="8280000" cy="216000"/>
          </a:xfrm>
        </p:grpSpPr>
        <p:sp>
          <p:nvSpPr>
            <p:cNvPr id="20" name="Rechteck 19">
              <a:extLst>
                <a:ext uri="{FF2B5EF4-FFF2-40B4-BE49-F238E27FC236}">
                  <a16:creationId xmlns="" xmlns:a16="http://schemas.microsoft.com/office/drawing/2014/main" id="{45C0058E-8C70-2546-90EA-974CB516B48D}"/>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DD61828D-A5EE-1F4D-A4C0-BE5E62585A35}"/>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0B10F2C7-FB8E-684C-9781-4F4E62776FFA}"/>
                </a:ext>
              </a:extLst>
            </p:cNvPr>
            <p:cNvSpPr/>
            <p:nvPr userDrawn="1"/>
          </p:nvSpPr>
          <p:spPr>
            <a:xfrm>
              <a:off x="4571999" y="1134000"/>
              <a:ext cx="2070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78504D3B-94C0-9448-A349-435A592F1971}"/>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71F4CB8C-6A6D-494F-B334-EDBB2125E54A}"/>
              </a:ext>
            </a:extLst>
          </p:cNvPr>
          <p:cNvSpPr>
            <a:spLocks noGrp="1"/>
          </p:cNvSpPr>
          <p:nvPr>
            <p:ph type="body" sz="quarter" idx="16" hasCustomPrompt="1"/>
          </p:nvPr>
        </p:nvSpPr>
        <p:spPr>
          <a:xfrm>
            <a:off x="6096001"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853F9F85-8A04-AD41-BDE2-F47F92DE7B70}"/>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13206095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18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4" name="Gruppieren 3">
            <a:extLst>
              <a:ext uri="{FF2B5EF4-FFF2-40B4-BE49-F238E27FC236}">
                <a16:creationId xmlns="" xmlns:a16="http://schemas.microsoft.com/office/drawing/2014/main" id="{7CE69005-4F85-A84E-8049-87EA6E4C80AB}"/>
              </a:ext>
            </a:extLst>
          </p:cNvPr>
          <p:cNvGrpSpPr/>
          <p:nvPr userDrawn="1"/>
        </p:nvGrpSpPr>
        <p:grpSpPr>
          <a:xfrm>
            <a:off x="575999" y="1134000"/>
            <a:ext cx="11040000" cy="216000"/>
            <a:chOff x="431999" y="1134000"/>
            <a:chExt cx="8280000" cy="216000"/>
          </a:xfrm>
        </p:grpSpPr>
        <p:sp>
          <p:nvSpPr>
            <p:cNvPr id="2" name="Rechteck 1">
              <a:extLst>
                <a:ext uri="{FF2B5EF4-FFF2-40B4-BE49-F238E27FC236}">
                  <a16:creationId xmlns="" xmlns:a16="http://schemas.microsoft.com/office/drawing/2014/main" id="{5FCE68F8-3392-3842-AA9D-FFFC15FD94B0}"/>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6B7CAAA2-9E9F-4240-B25E-1D7F865991D2}"/>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DF666946-2091-2F41-A665-1DE7F4EE01F7}"/>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76E20798-C55D-5947-9086-43EA60062120}"/>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18" name="Textplatzhalter 17">
            <a:extLst>
              <a:ext uri="{FF2B5EF4-FFF2-40B4-BE49-F238E27FC236}">
                <a16:creationId xmlns="" xmlns:a16="http://schemas.microsoft.com/office/drawing/2014/main" id="{2767BAF8-CEC7-9242-B538-6DF804CAD45E}"/>
              </a:ext>
            </a:extLst>
          </p:cNvPr>
          <p:cNvSpPr>
            <a:spLocks noGrp="1"/>
          </p:cNvSpPr>
          <p:nvPr userDrawn="1">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6" name="Textplatzhalter 6">
            <a:extLst>
              <a:ext uri="{FF2B5EF4-FFF2-40B4-BE49-F238E27FC236}">
                <a16:creationId xmlns="" xmlns:a16="http://schemas.microsoft.com/office/drawing/2014/main" id="{CE0D76C4-60D0-244F-8D3B-F04BCA500D3E}"/>
              </a:ext>
            </a:extLst>
          </p:cNvPr>
          <p:cNvSpPr>
            <a:spLocks noGrp="1"/>
          </p:cNvSpPr>
          <p:nvPr>
            <p:ph type="body" sz="quarter" idx="17"/>
          </p:nvPr>
        </p:nvSpPr>
        <p:spPr>
          <a:xfrm>
            <a:off x="576000" y="1350000"/>
            <a:ext cx="11040000" cy="2124000"/>
          </a:xfrm>
          <a:solidFill>
            <a:schemeClr val="bg1">
              <a:lumMod val="50000"/>
              <a:alpha val="90000"/>
            </a:scheme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5" name="Fußzeilenplatzhalter 4">
            <a:extLst>
              <a:ext uri="{FF2B5EF4-FFF2-40B4-BE49-F238E27FC236}">
                <a16:creationId xmlns="" xmlns:a16="http://schemas.microsoft.com/office/drawing/2014/main" id="{E14440FC-FAF0-D94E-B770-7FD170A947E5}"/>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886418573"/>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3D1FDC0D-FB5A-F04D-9B52-512A67B0EB8E}"/>
              </a:ext>
            </a:extLst>
          </p:cNvPr>
          <p:cNvGrpSpPr/>
          <p:nvPr userDrawn="1"/>
        </p:nvGrpSpPr>
        <p:grpSpPr>
          <a:xfrm>
            <a:off x="575999" y="1134000"/>
            <a:ext cx="11040000" cy="216000"/>
            <a:chOff x="431999" y="1134000"/>
            <a:chExt cx="8280000" cy="216000"/>
          </a:xfrm>
        </p:grpSpPr>
        <p:sp>
          <p:nvSpPr>
            <p:cNvPr id="17" name="Rechteck 16">
              <a:extLst>
                <a:ext uri="{FF2B5EF4-FFF2-40B4-BE49-F238E27FC236}">
                  <a16:creationId xmlns="" xmlns:a16="http://schemas.microsoft.com/office/drawing/2014/main" id="{CE43367B-6ED3-1F41-BC57-BA68A4AB838D}"/>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E7B9CF2D-1F99-AD44-B75E-64520B0D357E}"/>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9B2EDFD4-6A07-674C-AF2B-777C22BED8F6}"/>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8305CF63-5A23-2E44-ABAA-839F28D472EB}"/>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02BCDFB1-2FC9-AB46-88A5-DEEC8B4480CD}"/>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0188D4C8-0F6D-BC48-A1EC-60D40E3D9BCF}"/>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05572007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3D1FDC0D-FB5A-F04D-9B52-512A67B0EB8E}"/>
              </a:ext>
            </a:extLst>
          </p:cNvPr>
          <p:cNvGrpSpPr/>
          <p:nvPr userDrawn="1"/>
        </p:nvGrpSpPr>
        <p:grpSpPr>
          <a:xfrm>
            <a:off x="575999" y="1134000"/>
            <a:ext cx="11040000" cy="216000"/>
            <a:chOff x="431999" y="1134000"/>
            <a:chExt cx="8280000" cy="216000"/>
          </a:xfrm>
        </p:grpSpPr>
        <p:sp>
          <p:nvSpPr>
            <p:cNvPr id="17" name="Rechteck 16">
              <a:extLst>
                <a:ext uri="{FF2B5EF4-FFF2-40B4-BE49-F238E27FC236}">
                  <a16:creationId xmlns="" xmlns:a16="http://schemas.microsoft.com/office/drawing/2014/main" id="{CE43367B-6ED3-1F41-BC57-BA68A4AB838D}"/>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E7B9CF2D-1F99-AD44-B75E-64520B0D357E}"/>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9B2EDFD4-6A07-674C-AF2B-777C22BED8F6}"/>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8305CF63-5A23-2E44-ABAA-839F28D472EB}"/>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02BCDFB1-2FC9-AB46-88A5-DEEC8B4480CD}"/>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pic>
        <p:nvPicPr>
          <p:cNvPr id="18" name="Grafik 17">
            <a:extLst>
              <a:ext uri="{FF2B5EF4-FFF2-40B4-BE49-F238E27FC236}">
                <a16:creationId xmlns="" xmlns:a16="http://schemas.microsoft.com/office/drawing/2014/main" id="{9D5E9A9D-47D4-204B-8063-0BC50F39F793}"/>
              </a:ext>
            </a:extLst>
          </p:cNvPr>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0" y="1353600"/>
            <a:ext cx="12192000" cy="4712400"/>
          </a:xfrm>
          <a:prstGeom prst="rect">
            <a:avLst/>
          </a:prstGeom>
        </p:spPr>
      </p:pic>
      <p:sp>
        <p:nvSpPr>
          <p:cNvPr id="19" name="Textplatzhalter 6">
            <a:extLst>
              <a:ext uri="{FF2B5EF4-FFF2-40B4-BE49-F238E27FC236}">
                <a16:creationId xmlns="" xmlns:a16="http://schemas.microsoft.com/office/drawing/2014/main" id="{F5883C65-B7C4-524C-9096-8006A0F11BEA}"/>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0" name="Textplatzhalter 6">
            <a:extLst>
              <a:ext uri="{FF2B5EF4-FFF2-40B4-BE49-F238E27FC236}">
                <a16:creationId xmlns="" xmlns:a16="http://schemas.microsoft.com/office/drawing/2014/main" id="{F18532D1-5CC8-2442-9710-94ECC6E7D90D}"/>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1" name="Textplatzhalter 6">
            <a:extLst>
              <a:ext uri="{FF2B5EF4-FFF2-40B4-BE49-F238E27FC236}">
                <a16:creationId xmlns="" xmlns:a16="http://schemas.microsoft.com/office/drawing/2014/main" id="{839335E7-8E99-B643-8B3A-6E37C9C01A60}"/>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6" name="Textplatzhalter 6">
            <a:extLst>
              <a:ext uri="{FF2B5EF4-FFF2-40B4-BE49-F238E27FC236}">
                <a16:creationId xmlns="" xmlns:a16="http://schemas.microsoft.com/office/drawing/2014/main" id="{44C05DEB-1889-5248-A493-B34A62669E6E}"/>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CBE7CF7D-7DE9-5148-8897-C58A0666E894}"/>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04629899"/>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Text mit einer optischen Trennlinie">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999" y="1782000"/>
            <a:ext cx="11040000" cy="3851999"/>
          </a:xfrm>
        </p:spPr>
        <p:txBody>
          <a:bodyPr lIns="0" tIns="0" rIns="0" bIns="0">
            <a:normAutofit/>
          </a:bodyPr>
          <a:lstStyle>
            <a:lvl1pPr marL="285750" indent="-28575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stStyle>
          <a:p>
            <a:pPr lvl="0"/>
            <a:r>
              <a:rPr lang="de-DE" dirty="0"/>
              <a:t>Hier steht der Text</a:t>
            </a:r>
          </a:p>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24" name="Gerade Verbindung 23"/>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2" name="Titelplatzhalter 1">
            <a:extLst>
              <a:ext uri="{FF2B5EF4-FFF2-40B4-BE49-F238E27FC236}">
                <a16:creationId xmlns="" xmlns:a16="http://schemas.microsoft.com/office/drawing/2014/main" id="{7659FB51-223A-5746-BB4A-F005A9370E6E}"/>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40CD58DE-7093-1346-949D-06A30D40F736}"/>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69FF5D0D-EAFC-0042-B862-B62BF845C17F}"/>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6EBD98DC-74B8-A341-849D-C200EA12C7BF}"/>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68EE9FF7-73ED-8C4B-BD55-FD8C993EE043}"/>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1703151A-FDFC-8243-BA58-3F0A1F813259}"/>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328CDAAA-C146-E548-ACE5-E442670C68A7}"/>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70D51560-9FC8-8444-A614-9FE3F1F6E1A3}"/>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009663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Text mit opt. Trennlinien">
    <p:spTree>
      <p:nvGrpSpPr>
        <p:cNvPr id="1" name=""/>
        <p:cNvGrpSpPr/>
        <p:nvPr/>
      </p:nvGrpSpPr>
      <p:grpSpPr>
        <a:xfrm>
          <a:off x="0" y="0"/>
          <a:ext cx="0" cy="0"/>
          <a:chOff x="0" y="0"/>
          <a:chExt cx="0" cy="0"/>
        </a:xfrm>
      </p:grpSpPr>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0" y="1350000"/>
            <a:ext cx="12192000" cy="4708800"/>
          </a:xfrm>
        </p:spPr>
        <p:txBody>
          <a:bodyPr/>
          <a:lstStyle/>
          <a:p>
            <a:endParaRPr lang="de-DE"/>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b="0" i="0">
                <a:latin typeface="Arial Narrow" pitchFamily="34" charset="0"/>
                <a:cs typeface="Arial Narrow" panose="020B0604020202020204" pitchFamily="34" charset="0"/>
              </a:defRPr>
            </a:lvl1pPr>
          </a:lstStyle>
          <a:p>
            <a:r>
              <a:rPr lang="de-DE" dirty="0"/>
              <a:t>Textfeld durch Klicken bearbeiten</a:t>
            </a:r>
          </a:p>
        </p:txBody>
      </p:sp>
      <p:sp>
        <p:nvSpPr>
          <p:cNvPr id="9" name="Textplatzhalter 6">
            <a:extLst>
              <a:ext uri="{FF2B5EF4-FFF2-40B4-BE49-F238E27FC236}">
                <a16:creationId xmlns="" xmlns:a16="http://schemas.microsoft.com/office/drawing/2014/main" id="{E6D7DC4B-B2F0-134D-9FBC-DCC370092067}"/>
              </a:ext>
            </a:extLst>
          </p:cNvPr>
          <p:cNvSpPr>
            <a:spLocks noGrp="1"/>
          </p:cNvSpPr>
          <p:nvPr>
            <p:ph type="body" sz="quarter" idx="15"/>
          </p:nvPr>
        </p:nvSpPr>
        <p:spPr>
          <a:xfrm>
            <a:off x="0" y="1350000"/>
            <a:ext cx="12192000" cy="2520000"/>
          </a:xfrm>
          <a:solidFill>
            <a:schemeClr val="bg1">
              <a:alpha val="90000"/>
            </a:schemeClr>
          </a:solidFill>
        </p:spPr>
        <p:txBody>
          <a:bodyPr lIns="432000" tIns="251999" rIns="432000"/>
          <a:lstStyle>
            <a:lvl1pPr marL="432000" indent="-432000">
              <a:spcBef>
                <a:spcPts val="280"/>
              </a:spcBef>
              <a:spcAft>
                <a:spcPts val="280"/>
              </a:spcAft>
              <a:buFont typeface="+mj-lt"/>
              <a:buAutoNum type="arabicPeriod"/>
              <a:defRPr sz="18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D7636DCC-A389-E24D-B849-088E7FA12695}"/>
              </a:ext>
            </a:extLst>
          </p:cNvPr>
          <p:cNvSpPr>
            <a:spLocks noGrp="1"/>
          </p:cNvSpPr>
          <p:nvPr>
            <p:ph type="ftr" sz="quarter" idx="1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671493535"/>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grpSp>
        <p:nvGrpSpPr>
          <p:cNvPr id="16" name="Gruppieren 15">
            <a:extLst>
              <a:ext uri="{FF2B5EF4-FFF2-40B4-BE49-F238E27FC236}">
                <a16:creationId xmlns="" xmlns:a16="http://schemas.microsoft.com/office/drawing/2014/main" id="{4B467CC3-2CE0-A146-8699-20071E08AF32}"/>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DE4F1322-CDA2-BA48-B41C-8BF999B9E003}"/>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73D72EA8-64E7-634B-BB56-1CC68DE68BA9}"/>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CD182674-E7ED-E14B-A380-F9D662D2DD19}"/>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7" name="Rechteck 26">
              <a:extLst>
                <a:ext uri="{FF2B5EF4-FFF2-40B4-BE49-F238E27FC236}">
                  <a16:creationId xmlns="" xmlns:a16="http://schemas.microsoft.com/office/drawing/2014/main" id="{B3C316A2-3161-2547-8105-EC55B6602E65}"/>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8" name="Textplatzhalter 17">
            <a:extLst>
              <a:ext uri="{FF2B5EF4-FFF2-40B4-BE49-F238E27FC236}">
                <a16:creationId xmlns="" xmlns:a16="http://schemas.microsoft.com/office/drawing/2014/main" id="{2FD8E650-C634-0543-897A-21F623400108}"/>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82C06E41-496D-BE4B-BD59-1864672A00B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1897113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6A4670A4-D8C4-0C4A-A092-2F240F34F77F}"/>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980AD801-4A68-9446-B29D-5240BFE2DA0B}"/>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98F4C052-9FB7-C84A-9010-47D39F54B233}"/>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0884499A-2E7A-804F-AB9E-B4A5A0FCB308}"/>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A484F7BF-CB09-1942-B25B-AF34EA539CFC}"/>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C7B1AE32-9FEF-FC4A-861C-9E845CC18DD6}"/>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678DAF70-9654-AB49-8B5B-0493C67B23C5}"/>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58925948"/>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F61BEBF2-DA6C-854A-9CEF-D841ABA9A333}"/>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19A64AA7-96F3-6742-9D0C-3458275C81C2}"/>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3DA90557-D586-9542-8497-B50C2964220A}"/>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3BBB94F5-6B33-6D4A-8014-CCAE6E27FFB8}"/>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D4C7E00F-0C89-194A-909A-D7B6A8CF002E}"/>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537BFA91-58C3-ED48-B5A9-5812C3F27F63}"/>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FAA911A8-949A-D743-BE5B-30518DC3AB3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6933093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77819F59-56E5-DB46-B01D-0B3C0C51CFE2}"/>
              </a:ext>
            </a:extLst>
          </p:cNvPr>
          <p:cNvGrpSpPr/>
          <p:nvPr userDrawn="1"/>
        </p:nvGrpSpPr>
        <p:grpSpPr>
          <a:xfrm>
            <a:off x="575999" y="1134000"/>
            <a:ext cx="11040000" cy="216000"/>
            <a:chOff x="431999" y="1134000"/>
            <a:chExt cx="8280000" cy="216000"/>
          </a:xfrm>
        </p:grpSpPr>
        <p:sp>
          <p:nvSpPr>
            <p:cNvPr id="19" name="Rechteck 18">
              <a:extLst>
                <a:ext uri="{FF2B5EF4-FFF2-40B4-BE49-F238E27FC236}">
                  <a16:creationId xmlns="" xmlns:a16="http://schemas.microsoft.com/office/drawing/2014/main" id="{1B2C9CE0-6CE4-6F44-B576-BB47C3E323DE}"/>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6C3EC250-4E6F-3041-9DCE-52DD75BDC266}"/>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AE43E789-EA94-C549-8565-2E83ABD61B9A}"/>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F7AED881-94BF-BD4D-B7AA-FAB843BEDBB2}"/>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2A84BB7B-4971-4B4B-BD32-78FE82F82C23}"/>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C6994376-647E-9249-865F-4B301CF49FE7}"/>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96766916"/>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6" name="Gruppieren 25">
            <a:extLst>
              <a:ext uri="{FF2B5EF4-FFF2-40B4-BE49-F238E27FC236}">
                <a16:creationId xmlns="" xmlns:a16="http://schemas.microsoft.com/office/drawing/2014/main" id="{BB2538E0-8A77-DB44-8948-35D94CC7142D}"/>
              </a:ext>
            </a:extLst>
          </p:cNvPr>
          <p:cNvGrpSpPr/>
          <p:nvPr userDrawn="1"/>
        </p:nvGrpSpPr>
        <p:grpSpPr>
          <a:xfrm>
            <a:off x="575999" y="1134000"/>
            <a:ext cx="11040000" cy="216000"/>
            <a:chOff x="431999" y="1134000"/>
            <a:chExt cx="8280000" cy="216000"/>
          </a:xfrm>
        </p:grpSpPr>
        <p:sp>
          <p:nvSpPr>
            <p:cNvPr id="27" name="Rechteck 26">
              <a:extLst>
                <a:ext uri="{FF2B5EF4-FFF2-40B4-BE49-F238E27FC236}">
                  <a16:creationId xmlns="" xmlns:a16="http://schemas.microsoft.com/office/drawing/2014/main" id="{ED6C0BFA-AEF9-FA42-AE23-ED1E5E958104}"/>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4" name="Rechteck 33">
              <a:extLst>
                <a:ext uri="{FF2B5EF4-FFF2-40B4-BE49-F238E27FC236}">
                  <a16:creationId xmlns="" xmlns:a16="http://schemas.microsoft.com/office/drawing/2014/main" id="{38F67225-CA01-A042-9E7C-112DBF92882B}"/>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5" name="Rechteck 34">
              <a:extLst>
                <a:ext uri="{FF2B5EF4-FFF2-40B4-BE49-F238E27FC236}">
                  <a16:creationId xmlns="" xmlns:a16="http://schemas.microsoft.com/office/drawing/2014/main" id="{E6045529-8695-F349-81F9-1ABACD8F24F0}"/>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6" name="Rechteck 35">
              <a:extLst>
                <a:ext uri="{FF2B5EF4-FFF2-40B4-BE49-F238E27FC236}">
                  <a16:creationId xmlns="" xmlns:a16="http://schemas.microsoft.com/office/drawing/2014/main" id="{BE7CB8FA-616B-6242-A8F5-4A43E4DFF3F8}"/>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7" name="Textplatzhalter 17">
            <a:extLst>
              <a:ext uri="{FF2B5EF4-FFF2-40B4-BE49-F238E27FC236}">
                <a16:creationId xmlns="" xmlns:a16="http://schemas.microsoft.com/office/drawing/2014/main" id="{DFF5276B-64FE-5140-89FB-6D2DEC64E26B}"/>
              </a:ext>
            </a:extLst>
          </p:cNvPr>
          <p:cNvSpPr>
            <a:spLocks noGrp="1"/>
          </p:cNvSpPr>
          <p:nvPr>
            <p:ph type="body" sz="quarter" idx="25"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661FBA9-F162-A14A-BE4D-84C37501B887}"/>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362085041"/>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1" name="Gruppieren 20">
            <a:extLst>
              <a:ext uri="{FF2B5EF4-FFF2-40B4-BE49-F238E27FC236}">
                <a16:creationId xmlns="" xmlns:a16="http://schemas.microsoft.com/office/drawing/2014/main" id="{7F32CBE8-FADE-9E40-A52F-F14F537FDAAC}"/>
              </a:ext>
            </a:extLst>
          </p:cNvPr>
          <p:cNvGrpSpPr/>
          <p:nvPr userDrawn="1"/>
        </p:nvGrpSpPr>
        <p:grpSpPr>
          <a:xfrm>
            <a:off x="575999" y="1134000"/>
            <a:ext cx="11040000" cy="216000"/>
            <a:chOff x="431999" y="1134000"/>
            <a:chExt cx="8280000" cy="216000"/>
          </a:xfrm>
        </p:grpSpPr>
        <p:sp>
          <p:nvSpPr>
            <p:cNvPr id="27" name="Rechteck 26">
              <a:extLst>
                <a:ext uri="{FF2B5EF4-FFF2-40B4-BE49-F238E27FC236}">
                  <a16:creationId xmlns="" xmlns:a16="http://schemas.microsoft.com/office/drawing/2014/main" id="{D3FBA423-0CBB-024D-BA41-ADD677B494DB}"/>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8" name="Rechteck 27">
              <a:extLst>
                <a:ext uri="{FF2B5EF4-FFF2-40B4-BE49-F238E27FC236}">
                  <a16:creationId xmlns="" xmlns:a16="http://schemas.microsoft.com/office/drawing/2014/main" id="{66687B51-A8EF-6A44-8342-58837C320600}"/>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105F63EF-97A3-3144-8E33-FDBE525E9874}"/>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067DEFD3-5F9C-814D-82F1-66DF6CF347FA}"/>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1" name="Textplatzhalter 17">
            <a:extLst>
              <a:ext uri="{FF2B5EF4-FFF2-40B4-BE49-F238E27FC236}">
                <a16:creationId xmlns="" xmlns:a16="http://schemas.microsoft.com/office/drawing/2014/main" id="{3D5900F3-4A80-6344-B212-8835002C240F}"/>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95D2DC00-87A1-2A41-9025-22CFDD7826AF}"/>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46753634"/>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0" name="Gruppieren 19">
            <a:extLst>
              <a:ext uri="{FF2B5EF4-FFF2-40B4-BE49-F238E27FC236}">
                <a16:creationId xmlns="" xmlns:a16="http://schemas.microsoft.com/office/drawing/2014/main" id="{093A5135-4A12-B44B-BF80-7F4B653B4CB7}"/>
              </a:ext>
            </a:extLst>
          </p:cNvPr>
          <p:cNvGrpSpPr/>
          <p:nvPr userDrawn="1"/>
        </p:nvGrpSpPr>
        <p:grpSpPr>
          <a:xfrm>
            <a:off x="575999" y="1134000"/>
            <a:ext cx="11040000" cy="216000"/>
            <a:chOff x="431999" y="1134000"/>
            <a:chExt cx="8280000" cy="216000"/>
          </a:xfrm>
        </p:grpSpPr>
        <p:sp>
          <p:nvSpPr>
            <p:cNvPr id="28" name="Rechteck 27">
              <a:extLst>
                <a:ext uri="{FF2B5EF4-FFF2-40B4-BE49-F238E27FC236}">
                  <a16:creationId xmlns="" xmlns:a16="http://schemas.microsoft.com/office/drawing/2014/main" id="{483C9728-BEF2-E34F-BBDF-6394E69EB5B5}"/>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7B538E73-5ED2-5C45-A781-A905333FBBB2}"/>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DE45A85E-4443-D842-B6E7-DCD38B59CCAD}"/>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1" name="Rechteck 30">
              <a:extLst>
                <a:ext uri="{FF2B5EF4-FFF2-40B4-BE49-F238E27FC236}">
                  <a16:creationId xmlns="" xmlns:a16="http://schemas.microsoft.com/office/drawing/2014/main" id="{C587D6D7-1F50-EC46-A99F-7BDECEEC71A3}"/>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2" name="Textplatzhalter 17">
            <a:extLst>
              <a:ext uri="{FF2B5EF4-FFF2-40B4-BE49-F238E27FC236}">
                <a16:creationId xmlns="" xmlns:a16="http://schemas.microsoft.com/office/drawing/2014/main" id="{54B03BFA-1893-5B4E-9F56-601A3FEEBD89}"/>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280989EC-3678-8644-981C-A4A367052199}"/>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6343515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0" name="Gruppieren 19">
            <a:extLst>
              <a:ext uri="{FF2B5EF4-FFF2-40B4-BE49-F238E27FC236}">
                <a16:creationId xmlns="" xmlns:a16="http://schemas.microsoft.com/office/drawing/2014/main" id="{093A5135-4A12-B44B-BF80-7F4B653B4CB7}"/>
              </a:ext>
            </a:extLst>
          </p:cNvPr>
          <p:cNvGrpSpPr/>
          <p:nvPr userDrawn="1"/>
        </p:nvGrpSpPr>
        <p:grpSpPr>
          <a:xfrm>
            <a:off x="575999" y="1134000"/>
            <a:ext cx="11040000" cy="216000"/>
            <a:chOff x="431999" y="1134000"/>
            <a:chExt cx="8280000" cy="216000"/>
          </a:xfrm>
        </p:grpSpPr>
        <p:sp>
          <p:nvSpPr>
            <p:cNvPr id="28" name="Rechteck 27">
              <a:extLst>
                <a:ext uri="{FF2B5EF4-FFF2-40B4-BE49-F238E27FC236}">
                  <a16:creationId xmlns="" xmlns:a16="http://schemas.microsoft.com/office/drawing/2014/main" id="{483C9728-BEF2-E34F-BBDF-6394E69EB5B5}"/>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7B538E73-5ED2-5C45-A781-A905333FBBB2}"/>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DE45A85E-4443-D842-B6E7-DCD38B59CCAD}"/>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1" name="Rechteck 30">
              <a:extLst>
                <a:ext uri="{FF2B5EF4-FFF2-40B4-BE49-F238E27FC236}">
                  <a16:creationId xmlns="" xmlns:a16="http://schemas.microsoft.com/office/drawing/2014/main" id="{C587D6D7-1F50-EC46-A99F-7BDECEEC71A3}"/>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2" name="Textplatzhalter 17">
            <a:extLst>
              <a:ext uri="{FF2B5EF4-FFF2-40B4-BE49-F238E27FC236}">
                <a16:creationId xmlns="" xmlns:a16="http://schemas.microsoft.com/office/drawing/2014/main" id="{54B03BFA-1893-5B4E-9F56-601A3FEEBD89}"/>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D37E8114-5372-4646-9573-CBAD3A2A0A12}"/>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638552798"/>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6" name="Gruppieren 15">
            <a:extLst>
              <a:ext uri="{FF2B5EF4-FFF2-40B4-BE49-F238E27FC236}">
                <a16:creationId xmlns="" xmlns:a16="http://schemas.microsoft.com/office/drawing/2014/main" id="{620E8547-9A38-5E4D-A119-B869FD083A2A}"/>
              </a:ext>
            </a:extLst>
          </p:cNvPr>
          <p:cNvGrpSpPr/>
          <p:nvPr userDrawn="1"/>
        </p:nvGrpSpPr>
        <p:grpSpPr>
          <a:xfrm>
            <a:off x="575999" y="1134000"/>
            <a:ext cx="11040000" cy="216000"/>
            <a:chOff x="431999" y="1134000"/>
            <a:chExt cx="8280000" cy="216000"/>
          </a:xfrm>
        </p:grpSpPr>
        <p:sp>
          <p:nvSpPr>
            <p:cNvPr id="17" name="Rechteck 16">
              <a:extLst>
                <a:ext uri="{FF2B5EF4-FFF2-40B4-BE49-F238E27FC236}">
                  <a16:creationId xmlns="" xmlns:a16="http://schemas.microsoft.com/office/drawing/2014/main" id="{530989AE-70D0-E944-839F-E623243B27FA}"/>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B5DC32B9-FA75-C246-B8C3-F2DDA404318A}"/>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D837B022-617A-FE4B-A44E-2365D46AC1D1}"/>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BE96C084-0D7C-334D-8533-E909552588B8}"/>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869FB85B-CE2F-ED42-9C26-B6BE7606EDB1}"/>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090122A4-BD1D-A744-B1B9-67C416CFB4E8}"/>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230802914"/>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grpSp>
        <p:nvGrpSpPr>
          <p:cNvPr id="16" name="Gruppieren 15">
            <a:extLst>
              <a:ext uri="{FF2B5EF4-FFF2-40B4-BE49-F238E27FC236}">
                <a16:creationId xmlns="" xmlns:a16="http://schemas.microsoft.com/office/drawing/2014/main" id="{08DC32CB-DC82-274D-9D69-DBF5316E7F2A}"/>
              </a:ext>
            </a:extLst>
          </p:cNvPr>
          <p:cNvGrpSpPr/>
          <p:nvPr userDrawn="1"/>
        </p:nvGrpSpPr>
        <p:grpSpPr>
          <a:xfrm>
            <a:off x="575999" y="1134000"/>
            <a:ext cx="11040000" cy="216000"/>
            <a:chOff x="431999" y="1134000"/>
            <a:chExt cx="8280000" cy="216000"/>
          </a:xfrm>
        </p:grpSpPr>
        <p:sp>
          <p:nvSpPr>
            <p:cNvPr id="17" name="Rechteck 16">
              <a:extLst>
                <a:ext uri="{FF2B5EF4-FFF2-40B4-BE49-F238E27FC236}">
                  <a16:creationId xmlns="" xmlns:a16="http://schemas.microsoft.com/office/drawing/2014/main" id="{CDACF48C-B52F-1A46-9B6B-D7F346CA4031}"/>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DEF1E3A4-27B5-2E4A-A1D6-5E379AC324C8}"/>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388F414A-3F6D-4841-BD3A-6F3C84BE1A63}"/>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5B8FBE82-05E1-634E-8583-8C3BB439C333}"/>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7" name="Textplatzhalter 17">
            <a:extLst>
              <a:ext uri="{FF2B5EF4-FFF2-40B4-BE49-F238E27FC236}">
                <a16:creationId xmlns="" xmlns:a16="http://schemas.microsoft.com/office/drawing/2014/main" id="{DF73EC5B-6FCC-4346-999E-2F9103E10EDB}"/>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515CD2AD-CD93-8648-8758-FA18B7470B3D}"/>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3957716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0" y="1349999"/>
            <a:ext cx="12192000" cy="4708800"/>
          </a:xfrm>
          <a:solidFill>
            <a:schemeClr val="bg1"/>
          </a:solidFill>
        </p:spPr>
        <p:txBody>
          <a:bodyPr/>
          <a:lstStyle/>
          <a:p>
            <a:endParaRPr lang="de-DE"/>
          </a:p>
        </p:txBody>
      </p:sp>
      <p:sp>
        <p:nvSpPr>
          <p:cNvPr id="10" name="Textplatzhalter 6">
            <a:extLst>
              <a:ext uri="{FF2B5EF4-FFF2-40B4-BE49-F238E27FC236}">
                <a16:creationId xmlns="" xmlns:a16="http://schemas.microsoft.com/office/drawing/2014/main" id="{B16D9CD6-EC73-BB44-AA56-003ABF5389C0}"/>
              </a:ext>
            </a:extLst>
          </p:cNvPr>
          <p:cNvSpPr>
            <a:spLocks noGrp="1"/>
          </p:cNvSpPr>
          <p:nvPr>
            <p:ph type="body" sz="quarter" idx="16"/>
          </p:nvPr>
        </p:nvSpPr>
        <p:spPr>
          <a:xfrm>
            <a:off x="0" y="1350000"/>
            <a:ext cx="12192000" cy="2520000"/>
          </a:xfrm>
          <a:solidFill>
            <a:schemeClr val="bg1">
              <a:alpha val="90000"/>
            </a:schemeClr>
          </a:solidFill>
        </p:spPr>
        <p:txBody>
          <a:bodyPr lIns="432000" tIns="251999" rIns="432000"/>
          <a:lstStyle>
            <a:lvl1pPr marL="627063" indent="-446088">
              <a:spcBef>
                <a:spcPts val="280"/>
              </a:spcBef>
              <a:spcAft>
                <a:spcPts val="280"/>
              </a:spcAft>
              <a:buFont typeface="+mj-lt"/>
              <a:buAutoNum type="arabicPeriod"/>
              <a:tabLst/>
              <a:defRPr sz="1800"/>
            </a:lvl1pPr>
          </a:lstStyle>
          <a:p>
            <a:r>
              <a:rPr lang="de-DE" dirty="0"/>
              <a:t>Mastertextformat bearbeiten
Zweite Ebene
Dritte Ebene
Vierte Ebene
Fünfte Ebene</a:t>
            </a:r>
          </a:p>
        </p:txBody>
      </p:sp>
      <p:sp>
        <p:nvSpPr>
          <p:cNvPr id="11" name="Textplatzhalter 6">
            <a:extLst>
              <a:ext uri="{FF2B5EF4-FFF2-40B4-BE49-F238E27FC236}">
                <a16:creationId xmlns="" xmlns:a16="http://schemas.microsoft.com/office/drawing/2014/main" id="{48DDCB69-29E6-2246-B08B-0E231DFA28D2}"/>
              </a:ext>
            </a:extLst>
          </p:cNvPr>
          <p:cNvSpPr>
            <a:spLocks noGrp="1"/>
          </p:cNvSpPr>
          <p:nvPr>
            <p:ph type="body" sz="quarter" idx="15"/>
          </p:nvPr>
        </p:nvSpPr>
        <p:spPr>
          <a:xfrm>
            <a:off x="6096000" y="1350000"/>
            <a:ext cx="6096000" cy="2520000"/>
          </a:xfrm>
          <a:solidFill>
            <a:schemeClr val="tx1">
              <a:alpha val="30000"/>
            </a:schemeClr>
          </a:solidFill>
        </p:spPr>
        <p:txBody>
          <a:bodyPr lIns="432000" tIns="251999" rIns="432000"/>
          <a:lstStyle>
            <a:lvl1pPr marL="627063" indent="-446088">
              <a:spcBef>
                <a:spcPts val="280"/>
              </a:spcBef>
              <a:spcAft>
                <a:spcPts val="280"/>
              </a:spcAft>
              <a:buFont typeface="+mj-lt"/>
              <a:buAutoNum type="arabicPeriod"/>
              <a:tabLst/>
              <a:defRPr sz="18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5C7A2CB2-0907-024B-8DE9-D545869C5F06}"/>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71964701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guide id="4" pos="7356">
          <p15:clr>
            <a:srgbClr val="FBAE4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17E080E1-5105-064E-98EC-0B71942C0633}"/>
              </a:ext>
            </a:extLst>
          </p:cNvPr>
          <p:cNvGrpSpPr/>
          <p:nvPr userDrawn="1"/>
        </p:nvGrpSpPr>
        <p:grpSpPr>
          <a:xfrm>
            <a:off x="575999" y="1134000"/>
            <a:ext cx="11040000" cy="216000"/>
            <a:chOff x="431999" y="1134000"/>
            <a:chExt cx="8280000" cy="216000"/>
          </a:xfrm>
        </p:grpSpPr>
        <p:sp>
          <p:nvSpPr>
            <p:cNvPr id="18" name="Rechteck 17">
              <a:extLst>
                <a:ext uri="{FF2B5EF4-FFF2-40B4-BE49-F238E27FC236}">
                  <a16:creationId xmlns="" xmlns:a16="http://schemas.microsoft.com/office/drawing/2014/main" id="{3C80CB95-2970-D34B-9FFA-2E496F4BA22E}"/>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A43F050B-416A-C442-B634-A18443F440C0}"/>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6" name="Rechteck 25">
              <a:extLst>
                <a:ext uri="{FF2B5EF4-FFF2-40B4-BE49-F238E27FC236}">
                  <a16:creationId xmlns="" xmlns:a16="http://schemas.microsoft.com/office/drawing/2014/main" id="{DE167F2E-415B-5745-8465-CEEA764A0487}"/>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7" name="Rechteck 26">
              <a:extLst>
                <a:ext uri="{FF2B5EF4-FFF2-40B4-BE49-F238E27FC236}">
                  <a16:creationId xmlns="" xmlns:a16="http://schemas.microsoft.com/office/drawing/2014/main" id="{A9B9E79B-0394-6B47-B588-9039A3D619EA}"/>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8" name="Textplatzhalter 17">
            <a:extLst>
              <a:ext uri="{FF2B5EF4-FFF2-40B4-BE49-F238E27FC236}">
                <a16:creationId xmlns="" xmlns:a16="http://schemas.microsoft.com/office/drawing/2014/main" id="{815C336C-D5B3-BA44-8F81-5108E42ECC64}"/>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392D1A1-7821-CB45-B2D5-4C51CDD6C8C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11431923"/>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1" name="Gruppieren 20">
            <a:extLst>
              <a:ext uri="{FF2B5EF4-FFF2-40B4-BE49-F238E27FC236}">
                <a16:creationId xmlns="" xmlns:a16="http://schemas.microsoft.com/office/drawing/2014/main" id="{F44BA708-A60F-1B46-9952-DD35C90FA88B}"/>
              </a:ext>
            </a:extLst>
          </p:cNvPr>
          <p:cNvGrpSpPr/>
          <p:nvPr userDrawn="1"/>
        </p:nvGrpSpPr>
        <p:grpSpPr>
          <a:xfrm>
            <a:off x="575999" y="1134000"/>
            <a:ext cx="11040000" cy="216000"/>
            <a:chOff x="431999" y="1134000"/>
            <a:chExt cx="8280000" cy="216000"/>
          </a:xfrm>
        </p:grpSpPr>
        <p:sp>
          <p:nvSpPr>
            <p:cNvPr id="27" name="Rechteck 26">
              <a:extLst>
                <a:ext uri="{FF2B5EF4-FFF2-40B4-BE49-F238E27FC236}">
                  <a16:creationId xmlns="" xmlns:a16="http://schemas.microsoft.com/office/drawing/2014/main" id="{3CBABC0E-A325-674A-9207-32B9990EF33C}"/>
                </a:ext>
              </a:extLst>
            </p:cNvPr>
            <p:cNvSpPr/>
            <p:nvPr userDrawn="1"/>
          </p:nvSpPr>
          <p:spPr>
            <a:xfrm>
              <a:off x="431999" y="1314000"/>
              <a:ext cx="20700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8" name="Rechteck 27">
              <a:extLst>
                <a:ext uri="{FF2B5EF4-FFF2-40B4-BE49-F238E27FC236}">
                  <a16:creationId xmlns="" xmlns:a16="http://schemas.microsoft.com/office/drawing/2014/main" id="{29DB523F-BC75-9348-9717-37CBFA7779BB}"/>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EFE8B6F5-6F98-C240-A833-AB1E42706B2E}"/>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C4F447D5-F363-1146-9143-8572C7F1C91A}"/>
                </a:ext>
              </a:extLst>
            </p:cNvPr>
            <p:cNvSpPr/>
            <p:nvPr userDrawn="1"/>
          </p:nvSpPr>
          <p:spPr>
            <a:xfrm>
              <a:off x="6641999" y="1134000"/>
              <a:ext cx="2070000" cy="21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1" name="Textplatzhalter 17">
            <a:extLst>
              <a:ext uri="{FF2B5EF4-FFF2-40B4-BE49-F238E27FC236}">
                <a16:creationId xmlns="" xmlns:a16="http://schemas.microsoft.com/office/drawing/2014/main" id="{AE9D2B5D-405E-EF45-B238-9673EECD0B9E}"/>
              </a:ext>
            </a:extLst>
          </p:cNvPr>
          <p:cNvSpPr>
            <a:spLocks noGrp="1"/>
          </p:cNvSpPr>
          <p:nvPr>
            <p:ph type="body" sz="quarter" idx="16" hasCustomPrompt="1"/>
          </p:nvPr>
        </p:nvSpPr>
        <p:spPr>
          <a:xfrm>
            <a:off x="8880310"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D6608337-978B-2D44-8C68-7C21E657FEE3}"/>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41180523"/>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8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5" name="Gruppieren 4">
            <a:extLst>
              <a:ext uri="{FF2B5EF4-FFF2-40B4-BE49-F238E27FC236}">
                <a16:creationId xmlns="" xmlns:a16="http://schemas.microsoft.com/office/drawing/2014/main" id="{44309FD1-2F2C-104B-9C36-B69B743B71B3}"/>
              </a:ext>
            </a:extLst>
          </p:cNvPr>
          <p:cNvGrpSpPr/>
          <p:nvPr userDrawn="1"/>
        </p:nvGrpSpPr>
        <p:grpSpPr>
          <a:xfrm>
            <a:off x="576000" y="1134000"/>
            <a:ext cx="11040001" cy="216000"/>
            <a:chOff x="431999" y="1134000"/>
            <a:chExt cx="8280001" cy="216000"/>
          </a:xfrm>
        </p:grpSpPr>
        <p:sp>
          <p:nvSpPr>
            <p:cNvPr id="2" name="Rechteck 1">
              <a:extLst>
                <a:ext uri="{FF2B5EF4-FFF2-40B4-BE49-F238E27FC236}">
                  <a16:creationId xmlns="" xmlns:a16="http://schemas.microsoft.com/office/drawing/2014/main" id="{5FCE68F8-3392-3842-AA9D-FFFC15FD94B0}"/>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6B7CAAA2-9E9F-4240-B25E-1D7F865991D2}"/>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DF666946-2091-2F41-A665-1DE7F4EE01F7}"/>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16" name="Textplatzhalter 17">
            <a:extLst>
              <a:ext uri="{FF2B5EF4-FFF2-40B4-BE49-F238E27FC236}">
                <a16:creationId xmlns="" xmlns:a16="http://schemas.microsoft.com/office/drawing/2014/main" id="{A85E2E79-DAF4-6842-88CC-BE33EB76865C}"/>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8" name="Textplatzhalter 6">
            <a:extLst>
              <a:ext uri="{FF2B5EF4-FFF2-40B4-BE49-F238E27FC236}">
                <a16:creationId xmlns="" xmlns:a16="http://schemas.microsoft.com/office/drawing/2014/main" id="{62032D28-074D-DC4E-A139-DC4BF3482442}"/>
              </a:ext>
            </a:extLst>
          </p:cNvPr>
          <p:cNvSpPr>
            <a:spLocks noGrp="1"/>
          </p:cNvSpPr>
          <p:nvPr>
            <p:ph type="body" sz="quarter" idx="17"/>
          </p:nvPr>
        </p:nvSpPr>
        <p:spPr>
          <a:xfrm>
            <a:off x="576000" y="1350000"/>
            <a:ext cx="11040000" cy="2124000"/>
          </a:xfrm>
          <a:solidFill>
            <a:schemeClr val="tx1">
              <a:lumMod val="85000"/>
              <a:lumOff val="15000"/>
              <a:alpha val="90000"/>
            </a:scheme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4" name="Fußzeilenplatzhalter 3">
            <a:extLst>
              <a:ext uri="{FF2B5EF4-FFF2-40B4-BE49-F238E27FC236}">
                <a16:creationId xmlns="" xmlns:a16="http://schemas.microsoft.com/office/drawing/2014/main" id="{91D658D3-63B0-DE4E-A301-C5EDCCDEF772}"/>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9077299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8" name="Gruppieren 17">
            <a:extLst>
              <a:ext uri="{FF2B5EF4-FFF2-40B4-BE49-F238E27FC236}">
                <a16:creationId xmlns="" xmlns:a16="http://schemas.microsoft.com/office/drawing/2014/main" id="{2EEFBD22-C0EA-FD4F-B871-44774BF0BBA1}"/>
              </a:ext>
            </a:extLst>
          </p:cNvPr>
          <p:cNvGrpSpPr/>
          <p:nvPr userDrawn="1"/>
        </p:nvGrpSpPr>
        <p:grpSpPr>
          <a:xfrm>
            <a:off x="576000" y="1134000"/>
            <a:ext cx="11040001" cy="216000"/>
            <a:chOff x="431999" y="1134000"/>
            <a:chExt cx="8280001" cy="216000"/>
          </a:xfrm>
        </p:grpSpPr>
        <p:sp>
          <p:nvSpPr>
            <p:cNvPr id="19" name="Rechteck 18">
              <a:extLst>
                <a:ext uri="{FF2B5EF4-FFF2-40B4-BE49-F238E27FC236}">
                  <a16:creationId xmlns="" xmlns:a16="http://schemas.microsoft.com/office/drawing/2014/main" id="{3D357A60-5856-B84D-9BEF-3AFFC4052FF1}"/>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ED513630-A386-CC4B-834B-2B9489102E1D}"/>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A84433AA-C358-904D-9A3E-5EB4DAB13544}"/>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6" name="Textplatzhalter 17">
            <a:extLst>
              <a:ext uri="{FF2B5EF4-FFF2-40B4-BE49-F238E27FC236}">
                <a16:creationId xmlns="" xmlns:a16="http://schemas.microsoft.com/office/drawing/2014/main" id="{754CEB06-C008-D046-B8E7-CC338797A57C}"/>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6E3CC42F-1EB9-D642-B478-54201593205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500454388"/>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8" name="Gruppieren 17">
            <a:extLst>
              <a:ext uri="{FF2B5EF4-FFF2-40B4-BE49-F238E27FC236}">
                <a16:creationId xmlns="" xmlns:a16="http://schemas.microsoft.com/office/drawing/2014/main" id="{2EEFBD22-C0EA-FD4F-B871-44774BF0BBA1}"/>
              </a:ext>
            </a:extLst>
          </p:cNvPr>
          <p:cNvGrpSpPr/>
          <p:nvPr userDrawn="1"/>
        </p:nvGrpSpPr>
        <p:grpSpPr>
          <a:xfrm>
            <a:off x="576000" y="1134000"/>
            <a:ext cx="11040001" cy="216000"/>
            <a:chOff x="431999" y="1134000"/>
            <a:chExt cx="8280001" cy="216000"/>
          </a:xfrm>
        </p:grpSpPr>
        <p:sp>
          <p:nvSpPr>
            <p:cNvPr id="19" name="Rechteck 18">
              <a:extLst>
                <a:ext uri="{FF2B5EF4-FFF2-40B4-BE49-F238E27FC236}">
                  <a16:creationId xmlns="" xmlns:a16="http://schemas.microsoft.com/office/drawing/2014/main" id="{3D357A60-5856-B84D-9BEF-3AFFC4052FF1}"/>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ED513630-A386-CC4B-834B-2B9489102E1D}"/>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A84433AA-C358-904D-9A3E-5EB4DAB13544}"/>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6" name="Textplatzhalter 17">
            <a:extLst>
              <a:ext uri="{FF2B5EF4-FFF2-40B4-BE49-F238E27FC236}">
                <a16:creationId xmlns="" xmlns:a16="http://schemas.microsoft.com/office/drawing/2014/main" id="{754CEB06-C008-D046-B8E7-CC338797A57C}"/>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pic>
        <p:nvPicPr>
          <p:cNvPr id="16" name="Grafik 15">
            <a:extLst>
              <a:ext uri="{FF2B5EF4-FFF2-40B4-BE49-F238E27FC236}">
                <a16:creationId xmlns="" xmlns:a16="http://schemas.microsoft.com/office/drawing/2014/main" id="{79D9BA83-386C-8B47-A7E2-67A219CB2C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7" name="Textplatzhalter 6">
            <a:extLst>
              <a:ext uri="{FF2B5EF4-FFF2-40B4-BE49-F238E27FC236}">
                <a16:creationId xmlns="" xmlns:a16="http://schemas.microsoft.com/office/drawing/2014/main" id="{F719E405-14E4-0C4E-B608-4F0850C1A9CA}"/>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2" name="Textplatzhalter 6">
            <a:extLst>
              <a:ext uri="{FF2B5EF4-FFF2-40B4-BE49-F238E27FC236}">
                <a16:creationId xmlns="" xmlns:a16="http://schemas.microsoft.com/office/drawing/2014/main" id="{CA7D446A-636C-7547-94F2-7E7D683F837B}"/>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3" name="Textplatzhalter 6">
            <a:extLst>
              <a:ext uri="{FF2B5EF4-FFF2-40B4-BE49-F238E27FC236}">
                <a16:creationId xmlns="" xmlns:a16="http://schemas.microsoft.com/office/drawing/2014/main" id="{528006D1-E1D7-524C-8AFE-02AA72A6892D}"/>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4" name="Textplatzhalter 6">
            <a:extLst>
              <a:ext uri="{FF2B5EF4-FFF2-40B4-BE49-F238E27FC236}">
                <a16:creationId xmlns="" xmlns:a16="http://schemas.microsoft.com/office/drawing/2014/main" id="{2B4F22C4-6B22-7A48-881C-E7B6BC905801}"/>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77FD7BDA-739D-2144-AF50-6980FEABF44D}"/>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618716566"/>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grpSp>
        <p:nvGrpSpPr>
          <p:cNvPr id="19" name="Gruppieren 18">
            <a:extLst>
              <a:ext uri="{FF2B5EF4-FFF2-40B4-BE49-F238E27FC236}">
                <a16:creationId xmlns="" xmlns:a16="http://schemas.microsoft.com/office/drawing/2014/main" id="{AAA54C4F-12CA-B547-913E-E9078E7CEEA2}"/>
              </a:ext>
            </a:extLst>
          </p:cNvPr>
          <p:cNvGrpSpPr/>
          <p:nvPr userDrawn="1"/>
        </p:nvGrpSpPr>
        <p:grpSpPr>
          <a:xfrm>
            <a:off x="576000" y="1134000"/>
            <a:ext cx="11040001" cy="216000"/>
            <a:chOff x="431999" y="1134000"/>
            <a:chExt cx="8280001" cy="216000"/>
          </a:xfrm>
        </p:grpSpPr>
        <p:sp>
          <p:nvSpPr>
            <p:cNvPr id="20" name="Rechteck 19">
              <a:extLst>
                <a:ext uri="{FF2B5EF4-FFF2-40B4-BE49-F238E27FC236}">
                  <a16:creationId xmlns="" xmlns:a16="http://schemas.microsoft.com/office/drawing/2014/main" id="{0B593298-C5BF-A947-A9C6-A26385AE57A7}"/>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C5334775-8EB2-9E49-8A81-4B6C18E97BC3}"/>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543576FE-A47B-A747-9827-7E7A22F95B51}"/>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DBD63088-3D26-2E4E-818D-42BB1442A51B}"/>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5FE8F5A0-E385-1B45-9594-AB52CF1C1EE2}"/>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735468796"/>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342900" indent="-342900">
              <a:buFont typeface="Wingdings" pitchFamily="2" charset="2"/>
              <a:buChar char="§"/>
              <a:defRPr sz="1500">
                <a:latin typeface="Arial Narrow" pitchFamily="34" charset="0"/>
              </a:defRPr>
            </a:lvl1pPr>
            <a:lvl2pPr marL="800100" indent="-342900">
              <a:buFont typeface="Wingdings" pitchFamily="2" charset="2"/>
              <a:buChar char="§"/>
              <a:defRPr sz="1500">
                <a:latin typeface="Arial Narrow" pitchFamily="34" charset="0"/>
              </a:defRPr>
            </a:lvl2pPr>
            <a:lvl3pPr marL="1257300" indent="-342900">
              <a:buFont typeface="Wingdings" pitchFamily="2" charset="2"/>
              <a:buChar char="§"/>
              <a:defRPr sz="1500">
                <a:latin typeface="Arial Narrow" pitchFamily="34" charset="0"/>
              </a:defRPr>
            </a:lvl3pPr>
            <a:lvl4pPr marL="1714500" indent="-342900">
              <a:buFont typeface="Wingdings" pitchFamily="2" charset="2"/>
              <a:buChar char="§"/>
              <a:defRPr sz="1500">
                <a:latin typeface="Arial Narrow" pitchFamily="34" charset="0"/>
              </a:defRPr>
            </a:lvl4pPr>
            <a:lvl5pPr marL="2171700" indent="-3429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342900" indent="-342900">
              <a:buFont typeface="Wingdings" pitchFamily="2" charset="2"/>
              <a:buChar char="§"/>
              <a:defRPr sz="1500">
                <a:latin typeface="Arial Narrow" pitchFamily="34" charset="0"/>
              </a:defRPr>
            </a:lvl1pPr>
            <a:lvl2pPr marL="800100" indent="-342900">
              <a:buFont typeface="Wingdings" pitchFamily="2" charset="2"/>
              <a:buChar char="§"/>
              <a:defRPr sz="1500">
                <a:latin typeface="Arial Narrow" pitchFamily="34" charset="0"/>
              </a:defRPr>
            </a:lvl2pPr>
            <a:lvl3pPr marL="1257300" indent="-342900">
              <a:buFont typeface="Wingdings" pitchFamily="2" charset="2"/>
              <a:buChar char="§"/>
              <a:defRPr sz="1500">
                <a:latin typeface="Arial Narrow" pitchFamily="34" charset="0"/>
              </a:defRPr>
            </a:lvl3pPr>
            <a:lvl4pPr marL="1714500" indent="-342900">
              <a:buFont typeface="Wingdings" pitchFamily="2" charset="2"/>
              <a:buChar char="§"/>
              <a:defRPr sz="1500">
                <a:latin typeface="Arial Narrow" pitchFamily="34" charset="0"/>
              </a:defRPr>
            </a:lvl4pPr>
            <a:lvl5pPr marL="2171700" indent="-3429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9E73CA97-B6F7-DA41-87F7-D01E614ABB28}"/>
              </a:ext>
            </a:extLst>
          </p:cNvPr>
          <p:cNvGrpSpPr/>
          <p:nvPr userDrawn="1"/>
        </p:nvGrpSpPr>
        <p:grpSpPr>
          <a:xfrm>
            <a:off x="576000" y="1134000"/>
            <a:ext cx="11040001" cy="216000"/>
            <a:chOff x="431999" y="1134000"/>
            <a:chExt cx="8280001" cy="216000"/>
          </a:xfrm>
        </p:grpSpPr>
        <p:sp>
          <p:nvSpPr>
            <p:cNvPr id="18" name="Rechteck 17">
              <a:extLst>
                <a:ext uri="{FF2B5EF4-FFF2-40B4-BE49-F238E27FC236}">
                  <a16:creationId xmlns="" xmlns:a16="http://schemas.microsoft.com/office/drawing/2014/main" id="{CA9F598F-59BA-294D-AF65-2312846FC042}"/>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884EDC22-B55C-AE40-A535-EA6B01A842D5}"/>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631DE2F6-1B7D-7F48-BCBA-BED1EED0F7C6}"/>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91E3AA1D-3E00-4E4E-B1E4-69058D222925}"/>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F04CC3D1-258D-DD48-AD2F-72FF9F2098F5}"/>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715408275"/>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69A3BB27-D16F-CE4F-AD04-9AF74238844F}"/>
              </a:ext>
            </a:extLst>
          </p:cNvPr>
          <p:cNvGrpSpPr/>
          <p:nvPr userDrawn="1"/>
        </p:nvGrpSpPr>
        <p:grpSpPr>
          <a:xfrm>
            <a:off x="576000" y="1134000"/>
            <a:ext cx="11040001" cy="216000"/>
            <a:chOff x="431999" y="1134000"/>
            <a:chExt cx="8280001" cy="216000"/>
          </a:xfrm>
        </p:grpSpPr>
        <p:sp>
          <p:nvSpPr>
            <p:cNvPr id="18" name="Rechteck 17">
              <a:extLst>
                <a:ext uri="{FF2B5EF4-FFF2-40B4-BE49-F238E27FC236}">
                  <a16:creationId xmlns="" xmlns:a16="http://schemas.microsoft.com/office/drawing/2014/main" id="{8C656C74-D287-5F40-B05E-D9985D540C07}"/>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6C5B1C49-9018-2543-8277-86F7C417E28B}"/>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D069889E-7AA8-F542-9899-331447995147}"/>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228BC56E-E996-4A4D-9F9E-D764A6208275}"/>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E56271A8-235E-344A-9A49-9BEAC472FF0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707191723"/>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B0F9B965-B352-B84C-8874-FE2A9335F195}"/>
              </a:ext>
            </a:extLst>
          </p:cNvPr>
          <p:cNvGrpSpPr/>
          <p:nvPr userDrawn="1"/>
        </p:nvGrpSpPr>
        <p:grpSpPr>
          <a:xfrm>
            <a:off x="576000" y="1134000"/>
            <a:ext cx="11040001" cy="216000"/>
            <a:chOff x="431999" y="1134000"/>
            <a:chExt cx="8280001" cy="216000"/>
          </a:xfrm>
        </p:grpSpPr>
        <p:sp>
          <p:nvSpPr>
            <p:cNvPr id="18" name="Rechteck 17">
              <a:extLst>
                <a:ext uri="{FF2B5EF4-FFF2-40B4-BE49-F238E27FC236}">
                  <a16:creationId xmlns="" xmlns:a16="http://schemas.microsoft.com/office/drawing/2014/main" id="{FB3D9527-CCCB-F044-8F09-4E2268533DA1}"/>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14548C8F-D5DB-5C4B-A160-3B88A7B9F260}"/>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35FA44D9-2345-B94E-97C1-B35BFBB3F00D}"/>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C85FB184-DD5B-CF42-A932-FF71EED9FC9A}"/>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311039D6-0DCE-BF4E-9E51-3736820850A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39499790"/>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8" name="Gruppieren 27">
            <a:extLst>
              <a:ext uri="{FF2B5EF4-FFF2-40B4-BE49-F238E27FC236}">
                <a16:creationId xmlns="" xmlns:a16="http://schemas.microsoft.com/office/drawing/2014/main" id="{F1014F17-3F61-9C49-9056-8AC572ECFDDB}"/>
              </a:ext>
            </a:extLst>
          </p:cNvPr>
          <p:cNvGrpSpPr/>
          <p:nvPr userDrawn="1"/>
        </p:nvGrpSpPr>
        <p:grpSpPr>
          <a:xfrm>
            <a:off x="576000" y="1134000"/>
            <a:ext cx="11040001" cy="216000"/>
            <a:chOff x="431999" y="1134000"/>
            <a:chExt cx="8280001" cy="216000"/>
          </a:xfrm>
        </p:grpSpPr>
        <p:sp>
          <p:nvSpPr>
            <p:cNvPr id="29" name="Rechteck 28">
              <a:extLst>
                <a:ext uri="{FF2B5EF4-FFF2-40B4-BE49-F238E27FC236}">
                  <a16:creationId xmlns="" xmlns:a16="http://schemas.microsoft.com/office/drawing/2014/main" id="{1F5DF49B-F6B7-C045-8FE1-4F0B6547585E}"/>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FAA2747E-44A4-E548-A0C9-A5B8969E5B31}"/>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1" name="Rechteck 30">
              <a:extLst>
                <a:ext uri="{FF2B5EF4-FFF2-40B4-BE49-F238E27FC236}">
                  <a16:creationId xmlns="" xmlns:a16="http://schemas.microsoft.com/office/drawing/2014/main" id="{E8C063F0-6B8E-3C42-86D1-07181136DF86}"/>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2" name="Textplatzhalter 17">
            <a:extLst>
              <a:ext uri="{FF2B5EF4-FFF2-40B4-BE49-F238E27FC236}">
                <a16:creationId xmlns="" xmlns:a16="http://schemas.microsoft.com/office/drawing/2014/main" id="{9C5A77DC-DE03-7E45-8BD7-7DD638CA0988}"/>
              </a:ext>
            </a:extLst>
          </p:cNvPr>
          <p:cNvSpPr>
            <a:spLocks noGrp="1"/>
          </p:cNvSpPr>
          <p:nvPr>
            <p:ph type="body" sz="quarter" idx="25"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17CB23B6-BAD8-A645-B97D-BE8CC32C8875}"/>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476011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noChangeAspect="1"/>
          </p:cNvSpPr>
          <p:nvPr>
            <p:ph sz="half" idx="1"/>
          </p:nvPr>
        </p:nvSpPr>
        <p:spPr>
          <a:xfrm>
            <a:off x="576000" y="1782000"/>
            <a:ext cx="5520000" cy="3851999"/>
          </a:xfrm>
        </p:spPr>
        <p:txBody>
          <a:bodyPr>
            <a:normAutofit/>
          </a:bodyPr>
          <a:lstStyle>
            <a:lvl1pPr marL="342900" indent="-342900">
              <a:buFont typeface="Wingdings" pitchFamily="2" charset="2"/>
              <a:buChar char="§"/>
              <a:defRPr sz="1500">
                <a:latin typeface="Arial Narrow" pitchFamily="34" charset="0"/>
              </a:defRPr>
            </a:lvl1pPr>
            <a:lvl2pPr marL="742950" indent="-28575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3" name="Bildplatzhalter 2"/>
          <p:cNvSpPr>
            <a:spLocks noGrp="1"/>
          </p:cNvSpPr>
          <p:nvPr>
            <p:ph type="pic" sz="quarter" idx="14"/>
          </p:nvPr>
        </p:nvSpPr>
        <p:spPr>
          <a:xfrm>
            <a:off x="6191251" y="1782764"/>
            <a:ext cx="5568949" cy="3851275"/>
          </a:xfrm>
        </p:spPr>
        <p:txBody>
          <a:bodyPr/>
          <a:lstStyle/>
          <a:p>
            <a:endParaRPr lang="de-DE"/>
          </a:p>
        </p:txBody>
      </p:sp>
      <p:sp>
        <p:nvSpPr>
          <p:cNvPr id="2" name="Fußzeilenplatzhalter 1">
            <a:extLst>
              <a:ext uri="{FF2B5EF4-FFF2-40B4-BE49-F238E27FC236}">
                <a16:creationId xmlns="" xmlns:a16="http://schemas.microsoft.com/office/drawing/2014/main" id="{1640C4EB-D24B-F241-A08E-DB1F53CB3E6D}"/>
              </a:ext>
            </a:extLst>
          </p:cNvPr>
          <p:cNvSpPr>
            <a:spLocks noGrp="1"/>
          </p:cNvSpPr>
          <p:nvPr>
            <p:ph type="ftr" sz="quarter" idx="15"/>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9070647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33B9B083-121D-244E-A700-8F017EBC3178}"/>
              </a:ext>
            </a:extLst>
          </p:cNvPr>
          <p:cNvGrpSpPr/>
          <p:nvPr userDrawn="1"/>
        </p:nvGrpSpPr>
        <p:grpSpPr>
          <a:xfrm>
            <a:off x="576000" y="1134000"/>
            <a:ext cx="11040001" cy="216000"/>
            <a:chOff x="431999" y="1134000"/>
            <a:chExt cx="8280001" cy="216000"/>
          </a:xfrm>
        </p:grpSpPr>
        <p:sp>
          <p:nvSpPr>
            <p:cNvPr id="20" name="Rechteck 19">
              <a:extLst>
                <a:ext uri="{FF2B5EF4-FFF2-40B4-BE49-F238E27FC236}">
                  <a16:creationId xmlns="" xmlns:a16="http://schemas.microsoft.com/office/drawing/2014/main" id="{67FD995B-C0AF-5942-A710-9A48592FF480}"/>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1D1B0D97-E707-214B-AC43-D95B869E7A58}"/>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04A01E53-563E-2C4D-B9D6-DD6F21418FC1}"/>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4" name="Textplatzhalter 17">
            <a:extLst>
              <a:ext uri="{FF2B5EF4-FFF2-40B4-BE49-F238E27FC236}">
                <a16:creationId xmlns="" xmlns:a16="http://schemas.microsoft.com/office/drawing/2014/main" id="{85CF66D2-D2FE-764C-9ADB-3B4C34D9C80C}"/>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E0605FAE-A1CA-0A49-A811-2CF0528CF17C}"/>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33812393"/>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1" name="Gruppieren 20">
            <a:extLst>
              <a:ext uri="{FF2B5EF4-FFF2-40B4-BE49-F238E27FC236}">
                <a16:creationId xmlns="" xmlns:a16="http://schemas.microsoft.com/office/drawing/2014/main" id="{2EF7FB23-D17F-BD4A-8DDA-12DD0994A5E9}"/>
              </a:ext>
            </a:extLst>
          </p:cNvPr>
          <p:cNvGrpSpPr/>
          <p:nvPr userDrawn="1"/>
        </p:nvGrpSpPr>
        <p:grpSpPr>
          <a:xfrm>
            <a:off x="576000" y="1134000"/>
            <a:ext cx="11040001" cy="216000"/>
            <a:chOff x="431999" y="1134000"/>
            <a:chExt cx="8280001" cy="216000"/>
          </a:xfrm>
        </p:grpSpPr>
        <p:sp>
          <p:nvSpPr>
            <p:cNvPr id="22" name="Rechteck 21">
              <a:extLst>
                <a:ext uri="{FF2B5EF4-FFF2-40B4-BE49-F238E27FC236}">
                  <a16:creationId xmlns="" xmlns:a16="http://schemas.microsoft.com/office/drawing/2014/main" id="{961BDF73-CC30-E349-A1C9-EFBF828E2727}"/>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A4970A79-5D62-EE49-B8C0-40B8E0F97401}"/>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2FFF5FFD-1DB5-8441-964B-ED3DA37560C6}"/>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648276DC-308E-FE43-B47C-D4D543D3E373}"/>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CF419288-99AD-6041-8E28-53BBA0A5252A}"/>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848711238"/>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Daten &amp;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21" name="Gruppieren 20">
            <a:extLst>
              <a:ext uri="{FF2B5EF4-FFF2-40B4-BE49-F238E27FC236}">
                <a16:creationId xmlns="" xmlns:a16="http://schemas.microsoft.com/office/drawing/2014/main" id="{2EF7FB23-D17F-BD4A-8DDA-12DD0994A5E9}"/>
              </a:ext>
            </a:extLst>
          </p:cNvPr>
          <p:cNvGrpSpPr/>
          <p:nvPr userDrawn="1"/>
        </p:nvGrpSpPr>
        <p:grpSpPr>
          <a:xfrm>
            <a:off x="576000" y="1134000"/>
            <a:ext cx="11040001" cy="216000"/>
            <a:chOff x="431999" y="1134000"/>
            <a:chExt cx="8280001" cy="216000"/>
          </a:xfrm>
        </p:grpSpPr>
        <p:sp>
          <p:nvSpPr>
            <p:cNvPr id="22" name="Rechteck 21">
              <a:extLst>
                <a:ext uri="{FF2B5EF4-FFF2-40B4-BE49-F238E27FC236}">
                  <a16:creationId xmlns="" xmlns:a16="http://schemas.microsoft.com/office/drawing/2014/main" id="{961BDF73-CC30-E349-A1C9-EFBF828E2727}"/>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A4970A79-5D62-EE49-B8C0-40B8E0F97401}"/>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2FFF5FFD-1DB5-8441-964B-ED3DA37560C6}"/>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648276DC-308E-FE43-B47C-D4D543D3E373}"/>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7" name="Inhaltsplatzhalter 2">
            <a:extLst>
              <a:ext uri="{FF2B5EF4-FFF2-40B4-BE49-F238E27FC236}">
                <a16:creationId xmlns="" xmlns:a16="http://schemas.microsoft.com/office/drawing/2014/main" id="{52CAE35B-97CB-E44B-BD5E-70150097E302}"/>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E55C2E08-A56E-5D4A-A4A7-7F6136C772FF}"/>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7" name="Inhaltsplatzhalter 2">
            <a:extLst>
              <a:ext uri="{FF2B5EF4-FFF2-40B4-BE49-F238E27FC236}">
                <a16:creationId xmlns="" xmlns:a16="http://schemas.microsoft.com/office/drawing/2014/main" id="{16ABAC43-ECEE-0E40-8E94-B7539ADA4FB6}"/>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8" name="Inhaltsplatzhalter 2">
            <a:extLst>
              <a:ext uri="{FF2B5EF4-FFF2-40B4-BE49-F238E27FC236}">
                <a16:creationId xmlns="" xmlns:a16="http://schemas.microsoft.com/office/drawing/2014/main" id="{26B4EEE8-B863-214A-AE8A-EDABDC7D03FD}"/>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9" name="Inhaltsplatzhalter 2">
            <a:extLst>
              <a:ext uri="{FF2B5EF4-FFF2-40B4-BE49-F238E27FC236}">
                <a16:creationId xmlns="" xmlns:a16="http://schemas.microsoft.com/office/drawing/2014/main" id="{2C54A205-98F4-8541-9839-C7C5DFC3ED51}"/>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30" name="Inhaltsplatzhalter 2">
            <a:extLst>
              <a:ext uri="{FF2B5EF4-FFF2-40B4-BE49-F238E27FC236}">
                <a16:creationId xmlns="" xmlns:a16="http://schemas.microsoft.com/office/drawing/2014/main" id="{3F34CBBA-2D53-3241-8A90-A1AB8C5215CE}"/>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E9E098E8-49AF-0D4C-9737-3E2F99D10362}"/>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60767452"/>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85750" indent="-285750">
              <a:buFont typeface="Wingdings" pitchFamily="2" charset="2"/>
              <a:buChar char="§"/>
              <a:defRPr sz="1500">
                <a:latin typeface="Arial Narrow" pitchFamily="34" charset="0"/>
              </a:defRPr>
            </a:lvl1pPr>
            <a:lvl2pPr marL="742950" indent="-285750">
              <a:buFont typeface="Wingdings" pitchFamily="2" charset="2"/>
              <a:buChar char="§"/>
              <a:defRPr sz="1500">
                <a:latin typeface="Arial Narrow" pitchFamily="34" charset="0"/>
              </a:defRPr>
            </a:lvl2pPr>
            <a:lvl3pPr marL="1200150" indent="-285750">
              <a:buFont typeface="Wingdings" pitchFamily="2" charset="2"/>
              <a:buChar char="§"/>
              <a:defRPr sz="1500">
                <a:latin typeface="Arial Narrow" pitchFamily="34" charset="0"/>
              </a:defRPr>
            </a:lvl3pPr>
            <a:lvl4pPr marL="1657350" indent="-285750">
              <a:buFont typeface="Wingdings" pitchFamily="2" charset="2"/>
              <a:buChar char="§"/>
              <a:defRPr sz="1500">
                <a:latin typeface="Arial Narrow" pitchFamily="34" charset="0"/>
              </a:defRPr>
            </a:lvl4pPr>
            <a:lvl5pPr marL="2114550" indent="-28575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8" name="Gruppieren 17">
            <a:extLst>
              <a:ext uri="{FF2B5EF4-FFF2-40B4-BE49-F238E27FC236}">
                <a16:creationId xmlns="" xmlns:a16="http://schemas.microsoft.com/office/drawing/2014/main" id="{4FC6890D-9A77-2D48-B2F9-D758DC8635C1}"/>
              </a:ext>
            </a:extLst>
          </p:cNvPr>
          <p:cNvGrpSpPr/>
          <p:nvPr userDrawn="1"/>
        </p:nvGrpSpPr>
        <p:grpSpPr>
          <a:xfrm>
            <a:off x="576000" y="1134000"/>
            <a:ext cx="11040001" cy="216000"/>
            <a:chOff x="431999" y="1134000"/>
            <a:chExt cx="8280001" cy="216000"/>
          </a:xfrm>
        </p:grpSpPr>
        <p:sp>
          <p:nvSpPr>
            <p:cNvPr id="19" name="Rechteck 18">
              <a:extLst>
                <a:ext uri="{FF2B5EF4-FFF2-40B4-BE49-F238E27FC236}">
                  <a16:creationId xmlns="" xmlns:a16="http://schemas.microsoft.com/office/drawing/2014/main" id="{7ED28C11-C378-9143-82B5-F6E2B2D703F0}"/>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1A7847CE-CEBD-D74B-954A-1B1E6E2294D1}"/>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C1721FB9-204E-CA42-A3C9-CC3B20B0806B}"/>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FBB5D81A-ADAB-D643-B587-09589B375420}"/>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10C25760-047D-FF46-BEBA-3B63C4E5F230}"/>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837864764"/>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grpSp>
        <p:nvGrpSpPr>
          <p:cNvPr id="18" name="Gruppieren 17">
            <a:extLst>
              <a:ext uri="{FF2B5EF4-FFF2-40B4-BE49-F238E27FC236}">
                <a16:creationId xmlns="" xmlns:a16="http://schemas.microsoft.com/office/drawing/2014/main" id="{5FBD0B45-EDE4-B541-92A1-7416F53FB940}"/>
              </a:ext>
            </a:extLst>
          </p:cNvPr>
          <p:cNvGrpSpPr/>
          <p:nvPr userDrawn="1"/>
        </p:nvGrpSpPr>
        <p:grpSpPr>
          <a:xfrm>
            <a:off x="576000" y="1134000"/>
            <a:ext cx="11040001" cy="216000"/>
            <a:chOff x="431999" y="1134000"/>
            <a:chExt cx="8280001" cy="216000"/>
          </a:xfrm>
        </p:grpSpPr>
        <p:sp>
          <p:nvSpPr>
            <p:cNvPr id="19" name="Rechteck 18">
              <a:extLst>
                <a:ext uri="{FF2B5EF4-FFF2-40B4-BE49-F238E27FC236}">
                  <a16:creationId xmlns="" xmlns:a16="http://schemas.microsoft.com/office/drawing/2014/main" id="{BAC97FEE-DDC0-154D-B157-6B5ECAEBF568}"/>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AD9506E3-6165-E74B-AE75-29FDF756826C}"/>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439D09D9-FF2B-E343-B076-5F6658E8414B}"/>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F41B7652-EB42-474F-A075-33B7048F3E7E}"/>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8F707AFF-5F08-5947-B130-E172DEF5448A}"/>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481973401"/>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9" name="Gruppieren 18">
            <a:extLst>
              <a:ext uri="{FF2B5EF4-FFF2-40B4-BE49-F238E27FC236}">
                <a16:creationId xmlns="" xmlns:a16="http://schemas.microsoft.com/office/drawing/2014/main" id="{648AB734-82B1-0B45-85EA-6818945104A6}"/>
              </a:ext>
            </a:extLst>
          </p:cNvPr>
          <p:cNvGrpSpPr/>
          <p:nvPr userDrawn="1"/>
        </p:nvGrpSpPr>
        <p:grpSpPr>
          <a:xfrm>
            <a:off x="576000" y="1134000"/>
            <a:ext cx="11040001" cy="216000"/>
            <a:chOff x="431999" y="1134000"/>
            <a:chExt cx="8280001" cy="216000"/>
          </a:xfrm>
        </p:grpSpPr>
        <p:sp>
          <p:nvSpPr>
            <p:cNvPr id="20" name="Rechteck 19">
              <a:extLst>
                <a:ext uri="{FF2B5EF4-FFF2-40B4-BE49-F238E27FC236}">
                  <a16:creationId xmlns="" xmlns:a16="http://schemas.microsoft.com/office/drawing/2014/main" id="{0BE5E1E2-E9FE-1C42-8FE1-C47476ADA04B}"/>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3F5BED19-87D8-DA40-B357-31CAA61B14BC}"/>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9966B6CE-77F7-9343-8FCD-9D5DC6D1FD6D}"/>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D249BABE-E83C-BC4F-98A6-F69FA4B94F23}"/>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58F6BAB0-97C5-0344-9BF7-00D505404846}"/>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977038139"/>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E7DB5B9E-27B4-AC4E-9A24-94E70D4C6058}"/>
              </a:ext>
            </a:extLst>
          </p:cNvPr>
          <p:cNvGrpSpPr/>
          <p:nvPr userDrawn="1"/>
        </p:nvGrpSpPr>
        <p:grpSpPr>
          <a:xfrm>
            <a:off x="576000" y="1134000"/>
            <a:ext cx="11040001" cy="216000"/>
            <a:chOff x="431999" y="1134000"/>
            <a:chExt cx="8280001" cy="216000"/>
          </a:xfrm>
        </p:grpSpPr>
        <p:sp>
          <p:nvSpPr>
            <p:cNvPr id="20" name="Rechteck 19">
              <a:extLst>
                <a:ext uri="{FF2B5EF4-FFF2-40B4-BE49-F238E27FC236}">
                  <a16:creationId xmlns="" xmlns:a16="http://schemas.microsoft.com/office/drawing/2014/main" id="{25818FF4-07E2-3448-82F1-EB9DB721688E}"/>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B9DFA6E2-7061-8645-A64A-7D1CD46E5F39}"/>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02F38D37-2280-6A4B-846A-D8EFA6E728DE}"/>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4" name="Textplatzhalter 17">
            <a:extLst>
              <a:ext uri="{FF2B5EF4-FFF2-40B4-BE49-F238E27FC236}">
                <a16:creationId xmlns="" xmlns:a16="http://schemas.microsoft.com/office/drawing/2014/main" id="{F2044D12-EEA8-3A47-88AD-CED2948BE802}"/>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B553FD8-334F-5343-9C8F-2E8A25BC21AE}"/>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155979304"/>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Text mit einer optischen Trennlinie">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999" y="1782000"/>
            <a:ext cx="11040000" cy="3851999"/>
          </a:xfrm>
        </p:spPr>
        <p:txBody>
          <a:bodyPr lIns="0" tIns="0" rIns="0" bIns="0">
            <a:normAutofit/>
          </a:bodyPr>
          <a:lstStyle>
            <a:lvl1pPr marL="342900" indent="-3429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stStyle>
          <a:p>
            <a:pPr lvl="0"/>
            <a:r>
              <a:rPr lang="de-DE" dirty="0"/>
              <a:t>Hier steht der Text</a:t>
            </a:r>
          </a:p>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24" name="Gerade Verbindung 23"/>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2" name="Titelplatzhalter 1">
            <a:extLst>
              <a:ext uri="{FF2B5EF4-FFF2-40B4-BE49-F238E27FC236}">
                <a16:creationId xmlns="" xmlns:a16="http://schemas.microsoft.com/office/drawing/2014/main" id="{7659FB51-223A-5746-BB4A-F005A9370E6E}"/>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8" name="Gruppieren 7">
            <a:extLst>
              <a:ext uri="{FF2B5EF4-FFF2-40B4-BE49-F238E27FC236}">
                <a16:creationId xmlns="" xmlns:a16="http://schemas.microsoft.com/office/drawing/2014/main" id="{D0DF6F0D-960A-CE44-A39A-91821550AFBC}"/>
              </a:ext>
            </a:extLst>
          </p:cNvPr>
          <p:cNvGrpSpPr/>
          <p:nvPr userDrawn="1"/>
        </p:nvGrpSpPr>
        <p:grpSpPr>
          <a:xfrm>
            <a:off x="575999" y="1134000"/>
            <a:ext cx="11040000" cy="216000"/>
            <a:chOff x="431999" y="1134000"/>
            <a:chExt cx="8280000" cy="216000"/>
          </a:xfrm>
        </p:grpSpPr>
        <p:sp>
          <p:nvSpPr>
            <p:cNvPr id="11" name="Rechteck 10">
              <a:extLst>
                <a:ext uri="{FF2B5EF4-FFF2-40B4-BE49-F238E27FC236}">
                  <a16:creationId xmlns="" xmlns:a16="http://schemas.microsoft.com/office/drawing/2014/main" id="{336700EA-F1E0-504F-9A00-C86F4BC6CFB0}"/>
                </a:ext>
              </a:extLst>
            </p:cNvPr>
            <p:cNvSpPr/>
            <p:nvPr userDrawn="1"/>
          </p:nvSpPr>
          <p:spPr>
            <a:xfrm>
              <a:off x="431999" y="1134000"/>
              <a:ext cx="2070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3" name="Rechteck 12">
              <a:extLst>
                <a:ext uri="{FF2B5EF4-FFF2-40B4-BE49-F238E27FC236}">
                  <a16:creationId xmlns="" xmlns:a16="http://schemas.microsoft.com/office/drawing/2014/main" id="{03278F4B-1F53-1343-AB08-08901E56AD10}"/>
                </a:ext>
              </a:extLst>
            </p:cNvPr>
            <p:cNvSpPr/>
            <p:nvPr userDrawn="1"/>
          </p:nvSpPr>
          <p:spPr>
            <a:xfrm>
              <a:off x="2501999" y="1314000"/>
              <a:ext cx="2070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4" name="Rechteck 13">
              <a:extLst>
                <a:ext uri="{FF2B5EF4-FFF2-40B4-BE49-F238E27FC236}">
                  <a16:creationId xmlns="" xmlns:a16="http://schemas.microsoft.com/office/drawing/2014/main" id="{5B170CB9-19BC-7048-9F55-1BD7BF28D1F9}"/>
                </a:ext>
              </a:extLst>
            </p:cNvPr>
            <p:cNvSpPr/>
            <p:nvPr userDrawn="1"/>
          </p:nvSpPr>
          <p:spPr>
            <a:xfrm>
              <a:off x="4571999" y="1314000"/>
              <a:ext cx="2070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5" name="Rechteck 14">
              <a:extLst>
                <a:ext uri="{FF2B5EF4-FFF2-40B4-BE49-F238E27FC236}">
                  <a16:creationId xmlns="" xmlns:a16="http://schemas.microsoft.com/office/drawing/2014/main" id="{FAD7CACD-A439-9D44-87FD-69873CC804CF}"/>
                </a:ext>
              </a:extLst>
            </p:cNvPr>
            <p:cNvSpPr/>
            <p:nvPr userDrawn="1"/>
          </p:nvSpPr>
          <p:spPr>
            <a:xfrm>
              <a:off x="6641999" y="1314000"/>
              <a:ext cx="2070000" cy="360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16" name="Textplatzhalter 17">
            <a:extLst>
              <a:ext uri="{FF2B5EF4-FFF2-40B4-BE49-F238E27FC236}">
                <a16:creationId xmlns="" xmlns:a16="http://schemas.microsoft.com/office/drawing/2014/main" id="{14CDE3AC-B7F4-9B48-8D03-821B853C2E90}"/>
              </a:ext>
            </a:extLst>
          </p:cNvPr>
          <p:cNvSpPr>
            <a:spLocks noGrp="1"/>
          </p:cNvSpPr>
          <p:nvPr>
            <p:ph type="body" sz="quarter" idx="16" hasCustomPrompt="1"/>
          </p:nvPr>
        </p:nvSpPr>
        <p:spPr>
          <a:xfrm>
            <a:off x="569983" y="1124745"/>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BCD2A5B5-A5E7-E048-B105-C972FCE8FE90}"/>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09053864"/>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9_Text mit opt. Trennlinien">
    <p:spTree>
      <p:nvGrpSpPr>
        <p:cNvPr id="1" name=""/>
        <p:cNvGrpSpPr/>
        <p:nvPr/>
      </p:nvGrpSpPr>
      <p:grpSpPr>
        <a:xfrm>
          <a:off x="0" y="0"/>
          <a:ext cx="0" cy="0"/>
          <a:chOff x="0" y="0"/>
          <a:chExt cx="0" cy="0"/>
        </a:xfrm>
      </p:grpSpPr>
      <p:sp>
        <p:nvSpPr>
          <p:cNvPr id="31" name="Bildplatzhalter 2">
            <a:extLst>
              <a:ext uri="{FF2B5EF4-FFF2-40B4-BE49-F238E27FC236}">
                <a16:creationId xmlns="" xmlns:a16="http://schemas.microsoft.com/office/drawing/2014/main" id="{A48C0F68-EB66-434D-AD11-E38FB157FDCB}"/>
              </a:ext>
            </a:extLst>
          </p:cNvPr>
          <p:cNvSpPr>
            <a:spLocks noGrp="1"/>
          </p:cNvSpPr>
          <p:nvPr>
            <p:ph type="pic" sz="quarter" idx="14"/>
          </p:nvPr>
        </p:nvSpPr>
        <p:spPr>
          <a:xfrm>
            <a:off x="0" y="1350000"/>
            <a:ext cx="12192000" cy="4708800"/>
          </a:xfrm>
        </p:spPr>
        <p:txBody>
          <a:bodyPr/>
          <a:lstStyle/>
          <a:p>
            <a:endParaRPr lang="de-DE"/>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21" name="Gruppieren 20">
            <a:extLst>
              <a:ext uri="{FF2B5EF4-FFF2-40B4-BE49-F238E27FC236}">
                <a16:creationId xmlns="" xmlns:a16="http://schemas.microsoft.com/office/drawing/2014/main" id="{2EF7FB23-D17F-BD4A-8DDA-12DD0994A5E9}"/>
              </a:ext>
            </a:extLst>
          </p:cNvPr>
          <p:cNvGrpSpPr/>
          <p:nvPr userDrawn="1"/>
        </p:nvGrpSpPr>
        <p:grpSpPr>
          <a:xfrm>
            <a:off x="576000" y="1134000"/>
            <a:ext cx="11040001" cy="216000"/>
            <a:chOff x="431999" y="1134000"/>
            <a:chExt cx="8280001" cy="216000"/>
          </a:xfrm>
        </p:grpSpPr>
        <p:sp>
          <p:nvSpPr>
            <p:cNvPr id="22" name="Rechteck 21">
              <a:extLst>
                <a:ext uri="{FF2B5EF4-FFF2-40B4-BE49-F238E27FC236}">
                  <a16:creationId xmlns="" xmlns:a16="http://schemas.microsoft.com/office/drawing/2014/main" id="{961BDF73-CC30-E349-A1C9-EFBF828E2727}"/>
                </a:ext>
              </a:extLst>
            </p:cNvPr>
            <p:cNvSpPr/>
            <p:nvPr userDrawn="1"/>
          </p:nvSpPr>
          <p:spPr>
            <a:xfrm>
              <a:off x="431999" y="1134000"/>
              <a:ext cx="2772000" cy="21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A4970A79-5D62-EE49-B8C0-40B8E0F97401}"/>
                </a:ext>
              </a:extLst>
            </p:cNvPr>
            <p:cNvSpPr/>
            <p:nvPr userDrawn="1"/>
          </p:nvSpPr>
          <p:spPr>
            <a:xfrm>
              <a:off x="3204000" y="1314000"/>
              <a:ext cx="27720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2FFF5FFD-1DB5-8441-964B-ED3DA37560C6}"/>
                </a:ext>
              </a:extLst>
            </p:cNvPr>
            <p:cNvSpPr/>
            <p:nvPr userDrawn="1"/>
          </p:nvSpPr>
          <p:spPr>
            <a:xfrm>
              <a:off x="5940000" y="1314000"/>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648276DC-308E-FE43-B47C-D4D543D3E373}"/>
              </a:ext>
            </a:extLst>
          </p:cNvPr>
          <p:cNvSpPr>
            <a:spLocks noGrp="1"/>
          </p:cNvSpPr>
          <p:nvPr>
            <p:ph type="body" sz="quarter" idx="16" hasCustomPrompt="1"/>
          </p:nvPr>
        </p:nvSpPr>
        <p:spPr>
          <a:xfrm>
            <a:off x="569983"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7" name="Inhaltsplatzhalter 2">
            <a:extLst>
              <a:ext uri="{FF2B5EF4-FFF2-40B4-BE49-F238E27FC236}">
                <a16:creationId xmlns="" xmlns:a16="http://schemas.microsoft.com/office/drawing/2014/main" id="{52CAE35B-97CB-E44B-BD5E-70150097E302}"/>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E55C2E08-A56E-5D4A-A4A7-7F6136C772FF}"/>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7" name="Inhaltsplatzhalter 2">
            <a:extLst>
              <a:ext uri="{FF2B5EF4-FFF2-40B4-BE49-F238E27FC236}">
                <a16:creationId xmlns="" xmlns:a16="http://schemas.microsoft.com/office/drawing/2014/main" id="{16ABAC43-ECEE-0E40-8E94-B7539ADA4FB6}"/>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8" name="Inhaltsplatzhalter 2">
            <a:extLst>
              <a:ext uri="{FF2B5EF4-FFF2-40B4-BE49-F238E27FC236}">
                <a16:creationId xmlns="" xmlns:a16="http://schemas.microsoft.com/office/drawing/2014/main" id="{26B4EEE8-B863-214A-AE8A-EDABDC7D03FD}"/>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9" name="Inhaltsplatzhalter 2">
            <a:extLst>
              <a:ext uri="{FF2B5EF4-FFF2-40B4-BE49-F238E27FC236}">
                <a16:creationId xmlns="" xmlns:a16="http://schemas.microsoft.com/office/drawing/2014/main" id="{2C54A205-98F4-8541-9839-C7C5DFC3ED51}"/>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30" name="Inhaltsplatzhalter 2">
            <a:extLst>
              <a:ext uri="{FF2B5EF4-FFF2-40B4-BE49-F238E27FC236}">
                <a16:creationId xmlns="" xmlns:a16="http://schemas.microsoft.com/office/drawing/2014/main" id="{3F34CBBA-2D53-3241-8A90-A1AB8C5215CE}"/>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18B5F9AE-3B39-3645-B084-E2111C41C955}"/>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209669721"/>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18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8" name="Gruppieren 17">
            <a:extLst>
              <a:ext uri="{FF2B5EF4-FFF2-40B4-BE49-F238E27FC236}">
                <a16:creationId xmlns="" xmlns:a16="http://schemas.microsoft.com/office/drawing/2014/main" id="{53254B9E-64AB-8D41-B808-C015D083EAF3}"/>
              </a:ext>
            </a:extLst>
          </p:cNvPr>
          <p:cNvGrpSpPr/>
          <p:nvPr userDrawn="1"/>
        </p:nvGrpSpPr>
        <p:grpSpPr>
          <a:xfrm>
            <a:off x="576000" y="1134000"/>
            <a:ext cx="11040001" cy="216000"/>
            <a:chOff x="431999" y="1134000"/>
            <a:chExt cx="8280001" cy="216000"/>
          </a:xfrm>
        </p:grpSpPr>
        <p:sp>
          <p:nvSpPr>
            <p:cNvPr id="21" name="Rechteck 20">
              <a:extLst>
                <a:ext uri="{FF2B5EF4-FFF2-40B4-BE49-F238E27FC236}">
                  <a16:creationId xmlns="" xmlns:a16="http://schemas.microsoft.com/office/drawing/2014/main" id="{C0B5DC47-FA39-6B43-B029-DFC58CCE37A0}"/>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8886050C-E67F-D04B-9FF4-811A6CA9E700}"/>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08E86A55-2C1C-1F45-9AA9-9399F6BDA6E3}"/>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4" name="Textplatzhalter 17">
            <a:extLst>
              <a:ext uri="{FF2B5EF4-FFF2-40B4-BE49-F238E27FC236}">
                <a16:creationId xmlns="" xmlns:a16="http://schemas.microsoft.com/office/drawing/2014/main" id="{1CB8DF2C-77B7-684D-ACFA-9C22413F4A6C}"/>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6" name="Textplatzhalter 6">
            <a:extLst>
              <a:ext uri="{FF2B5EF4-FFF2-40B4-BE49-F238E27FC236}">
                <a16:creationId xmlns="" xmlns:a16="http://schemas.microsoft.com/office/drawing/2014/main" id="{47E93B25-7C9A-A244-86D4-4CCAE7033E56}"/>
              </a:ext>
            </a:extLst>
          </p:cNvPr>
          <p:cNvSpPr>
            <a:spLocks noGrp="1"/>
          </p:cNvSpPr>
          <p:nvPr>
            <p:ph type="body" sz="quarter" idx="17"/>
          </p:nvPr>
        </p:nvSpPr>
        <p:spPr>
          <a:xfrm>
            <a:off x="576000" y="1350000"/>
            <a:ext cx="11040000" cy="2124000"/>
          </a:xfrm>
          <a:solidFill>
            <a:schemeClr val="tx1">
              <a:lumMod val="75000"/>
              <a:lumOff val="25000"/>
              <a:alpha val="90000"/>
            </a:scheme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AB011368-7E25-4C4A-9429-AB31C5989AF1}"/>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1371723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342900" indent="-342900">
              <a:buFont typeface="Wingdings" pitchFamily="2" charset="2"/>
              <a:buChar char="§"/>
              <a:defRPr sz="1500">
                <a:latin typeface="Arial Narrow" pitchFamily="34" charset="0"/>
              </a:defRPr>
            </a:lvl1pPr>
            <a:lvl2pPr marL="742950" indent="-28575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342900" indent="-342900">
              <a:buFont typeface="Wingdings" pitchFamily="2" charset="2"/>
              <a:buChar char="§"/>
              <a:defRPr sz="1500">
                <a:latin typeface="Arial Narrow" pitchFamily="34" charset="0"/>
              </a:defRPr>
            </a:lvl1pPr>
            <a:lvl2pPr marL="742950" indent="-28575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2" name="Fußzeilenplatzhalter 1">
            <a:extLst>
              <a:ext uri="{FF2B5EF4-FFF2-40B4-BE49-F238E27FC236}">
                <a16:creationId xmlns="" xmlns:a16="http://schemas.microsoft.com/office/drawing/2014/main" id="{69668EB7-6EFD-B444-A2FD-F4DA3F73600A}"/>
              </a:ext>
            </a:extLst>
          </p:cNvPr>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26482078"/>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30" name="Gruppieren 29">
            <a:extLst>
              <a:ext uri="{FF2B5EF4-FFF2-40B4-BE49-F238E27FC236}">
                <a16:creationId xmlns="" xmlns:a16="http://schemas.microsoft.com/office/drawing/2014/main" id="{A3C6E0FC-2808-2E4C-A6DF-411FEA3C8EDC}"/>
              </a:ext>
            </a:extLst>
          </p:cNvPr>
          <p:cNvGrpSpPr/>
          <p:nvPr userDrawn="1"/>
        </p:nvGrpSpPr>
        <p:grpSpPr>
          <a:xfrm>
            <a:off x="576000" y="1134000"/>
            <a:ext cx="11040001" cy="216000"/>
            <a:chOff x="431999" y="1134000"/>
            <a:chExt cx="8280001" cy="216000"/>
          </a:xfrm>
        </p:grpSpPr>
        <p:sp>
          <p:nvSpPr>
            <p:cNvPr id="31" name="Rechteck 30">
              <a:extLst>
                <a:ext uri="{FF2B5EF4-FFF2-40B4-BE49-F238E27FC236}">
                  <a16:creationId xmlns="" xmlns:a16="http://schemas.microsoft.com/office/drawing/2014/main" id="{372482F4-E19A-4B42-B659-FDC9571FE59D}"/>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2" name="Rechteck 31">
              <a:extLst>
                <a:ext uri="{FF2B5EF4-FFF2-40B4-BE49-F238E27FC236}">
                  <a16:creationId xmlns="" xmlns:a16="http://schemas.microsoft.com/office/drawing/2014/main" id="{53BDA383-301F-2F4F-911F-BF743D56F848}"/>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3" name="Rechteck 32">
              <a:extLst>
                <a:ext uri="{FF2B5EF4-FFF2-40B4-BE49-F238E27FC236}">
                  <a16:creationId xmlns="" xmlns:a16="http://schemas.microsoft.com/office/drawing/2014/main" id="{1E83E05B-7E4D-D448-9BEC-C4510D864CB6}"/>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4" name="Textplatzhalter 17">
            <a:extLst>
              <a:ext uri="{FF2B5EF4-FFF2-40B4-BE49-F238E27FC236}">
                <a16:creationId xmlns="" xmlns:a16="http://schemas.microsoft.com/office/drawing/2014/main" id="{47049CC3-51E5-D642-B4DB-390C19DD989F}"/>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EAB43640-A8C4-4743-95FF-C9C874ACDDD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219954032"/>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30" name="Gruppieren 29">
            <a:extLst>
              <a:ext uri="{FF2B5EF4-FFF2-40B4-BE49-F238E27FC236}">
                <a16:creationId xmlns="" xmlns:a16="http://schemas.microsoft.com/office/drawing/2014/main" id="{A3C6E0FC-2808-2E4C-A6DF-411FEA3C8EDC}"/>
              </a:ext>
            </a:extLst>
          </p:cNvPr>
          <p:cNvGrpSpPr/>
          <p:nvPr userDrawn="1"/>
        </p:nvGrpSpPr>
        <p:grpSpPr>
          <a:xfrm>
            <a:off x="576000" y="1134000"/>
            <a:ext cx="11040001" cy="216000"/>
            <a:chOff x="431999" y="1134000"/>
            <a:chExt cx="8280001" cy="216000"/>
          </a:xfrm>
        </p:grpSpPr>
        <p:sp>
          <p:nvSpPr>
            <p:cNvPr id="31" name="Rechteck 30">
              <a:extLst>
                <a:ext uri="{FF2B5EF4-FFF2-40B4-BE49-F238E27FC236}">
                  <a16:creationId xmlns="" xmlns:a16="http://schemas.microsoft.com/office/drawing/2014/main" id="{372482F4-E19A-4B42-B659-FDC9571FE59D}"/>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2" name="Rechteck 31">
              <a:extLst>
                <a:ext uri="{FF2B5EF4-FFF2-40B4-BE49-F238E27FC236}">
                  <a16:creationId xmlns="" xmlns:a16="http://schemas.microsoft.com/office/drawing/2014/main" id="{53BDA383-301F-2F4F-911F-BF743D56F848}"/>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3" name="Rechteck 32">
              <a:extLst>
                <a:ext uri="{FF2B5EF4-FFF2-40B4-BE49-F238E27FC236}">
                  <a16:creationId xmlns="" xmlns:a16="http://schemas.microsoft.com/office/drawing/2014/main" id="{1E83E05B-7E4D-D448-9BEC-C4510D864CB6}"/>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4" name="Textplatzhalter 17">
            <a:extLst>
              <a:ext uri="{FF2B5EF4-FFF2-40B4-BE49-F238E27FC236}">
                <a16:creationId xmlns="" xmlns:a16="http://schemas.microsoft.com/office/drawing/2014/main" id="{47049CC3-51E5-D642-B4DB-390C19DD989F}"/>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pic>
        <p:nvPicPr>
          <p:cNvPr id="16" name="Grafik 15">
            <a:extLst>
              <a:ext uri="{FF2B5EF4-FFF2-40B4-BE49-F238E27FC236}">
                <a16:creationId xmlns="" xmlns:a16="http://schemas.microsoft.com/office/drawing/2014/main" id="{7BB9ABDF-2451-574A-88B1-CB457D06AF9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7" name="Textplatzhalter 6">
            <a:extLst>
              <a:ext uri="{FF2B5EF4-FFF2-40B4-BE49-F238E27FC236}">
                <a16:creationId xmlns="" xmlns:a16="http://schemas.microsoft.com/office/drawing/2014/main" id="{3AC1E66F-5343-F84D-A4A0-491C8E48EAD4}"/>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8" name="Textplatzhalter 6">
            <a:extLst>
              <a:ext uri="{FF2B5EF4-FFF2-40B4-BE49-F238E27FC236}">
                <a16:creationId xmlns="" xmlns:a16="http://schemas.microsoft.com/office/drawing/2014/main" id="{8F768E91-B302-C24F-9A1B-1E2B2B8856F8}"/>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9" name="Textplatzhalter 6">
            <a:extLst>
              <a:ext uri="{FF2B5EF4-FFF2-40B4-BE49-F238E27FC236}">
                <a16:creationId xmlns="" xmlns:a16="http://schemas.microsoft.com/office/drawing/2014/main" id="{8CE2A04A-AAEC-FA42-A35E-EA1B1BB13D25}"/>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0" name="Textplatzhalter 6">
            <a:extLst>
              <a:ext uri="{FF2B5EF4-FFF2-40B4-BE49-F238E27FC236}">
                <a16:creationId xmlns="" xmlns:a16="http://schemas.microsoft.com/office/drawing/2014/main" id="{B3597CBE-B27C-944E-8972-C1820CD7C369}"/>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3F63B600-5163-284F-92DB-4C6115BC09B1}"/>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571688806"/>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grpSp>
        <p:nvGrpSpPr>
          <p:cNvPr id="27" name="Gruppieren 26">
            <a:extLst>
              <a:ext uri="{FF2B5EF4-FFF2-40B4-BE49-F238E27FC236}">
                <a16:creationId xmlns="" xmlns:a16="http://schemas.microsoft.com/office/drawing/2014/main" id="{EF3661EE-2B68-ED4E-B6A2-255EA006799D}"/>
              </a:ext>
            </a:extLst>
          </p:cNvPr>
          <p:cNvGrpSpPr/>
          <p:nvPr userDrawn="1"/>
        </p:nvGrpSpPr>
        <p:grpSpPr>
          <a:xfrm>
            <a:off x="576000" y="1134000"/>
            <a:ext cx="11040001" cy="216000"/>
            <a:chOff x="431999" y="1134000"/>
            <a:chExt cx="8280001" cy="216000"/>
          </a:xfrm>
        </p:grpSpPr>
        <p:sp>
          <p:nvSpPr>
            <p:cNvPr id="28" name="Rechteck 27">
              <a:extLst>
                <a:ext uri="{FF2B5EF4-FFF2-40B4-BE49-F238E27FC236}">
                  <a16:creationId xmlns="" xmlns:a16="http://schemas.microsoft.com/office/drawing/2014/main" id="{2B82DC35-77AD-0E41-A673-C273ACB70609}"/>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46EE93F1-01A8-9841-9F2D-5E33F5B0AAC8}"/>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74CE7B34-4DF9-3D42-8232-E7A878D84DE9}"/>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1" name="Textplatzhalter 17">
            <a:extLst>
              <a:ext uri="{FF2B5EF4-FFF2-40B4-BE49-F238E27FC236}">
                <a16:creationId xmlns="" xmlns:a16="http://schemas.microsoft.com/office/drawing/2014/main" id="{3F5E141C-CD39-7C48-A498-0ECB1F70360F}"/>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010C44B6-FBC2-B740-9A2B-FD84EDA4C257}"/>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504689385"/>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26" name="Gruppieren 25">
            <a:extLst>
              <a:ext uri="{FF2B5EF4-FFF2-40B4-BE49-F238E27FC236}">
                <a16:creationId xmlns="" xmlns:a16="http://schemas.microsoft.com/office/drawing/2014/main" id="{AFE9826B-9E77-B547-BB34-2B7D7487552C}"/>
              </a:ext>
            </a:extLst>
          </p:cNvPr>
          <p:cNvGrpSpPr/>
          <p:nvPr userDrawn="1"/>
        </p:nvGrpSpPr>
        <p:grpSpPr>
          <a:xfrm>
            <a:off x="576000" y="1134000"/>
            <a:ext cx="11040001" cy="216000"/>
            <a:chOff x="431999" y="1134000"/>
            <a:chExt cx="8280001" cy="216000"/>
          </a:xfrm>
        </p:grpSpPr>
        <p:sp>
          <p:nvSpPr>
            <p:cNvPr id="27" name="Rechteck 26">
              <a:extLst>
                <a:ext uri="{FF2B5EF4-FFF2-40B4-BE49-F238E27FC236}">
                  <a16:creationId xmlns="" xmlns:a16="http://schemas.microsoft.com/office/drawing/2014/main" id="{2CED554D-C9BB-FA4A-BA06-EF3B45711CFA}"/>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8" name="Rechteck 27">
              <a:extLst>
                <a:ext uri="{FF2B5EF4-FFF2-40B4-BE49-F238E27FC236}">
                  <a16:creationId xmlns="" xmlns:a16="http://schemas.microsoft.com/office/drawing/2014/main" id="{EE45520F-25D3-574B-B2E8-643E3FDBA0B2}"/>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3953645C-8CD3-134E-9600-7185DE4B1E34}"/>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0" name="Textplatzhalter 17">
            <a:extLst>
              <a:ext uri="{FF2B5EF4-FFF2-40B4-BE49-F238E27FC236}">
                <a16:creationId xmlns="" xmlns:a16="http://schemas.microsoft.com/office/drawing/2014/main" id="{59EB05E0-8A21-344E-BF34-7F73BF77C359}"/>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91D23556-DF3F-C044-B5F8-EFBC7BBC2A97}"/>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25271315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26" name="Gruppieren 25">
            <a:extLst>
              <a:ext uri="{FF2B5EF4-FFF2-40B4-BE49-F238E27FC236}">
                <a16:creationId xmlns="" xmlns:a16="http://schemas.microsoft.com/office/drawing/2014/main" id="{61678A2E-51D1-E04B-A41B-6F4A24121BAB}"/>
              </a:ext>
            </a:extLst>
          </p:cNvPr>
          <p:cNvGrpSpPr/>
          <p:nvPr userDrawn="1"/>
        </p:nvGrpSpPr>
        <p:grpSpPr>
          <a:xfrm>
            <a:off x="576000" y="1134000"/>
            <a:ext cx="11040001" cy="216000"/>
            <a:chOff x="431999" y="1134000"/>
            <a:chExt cx="8280001" cy="216000"/>
          </a:xfrm>
        </p:grpSpPr>
        <p:sp>
          <p:nvSpPr>
            <p:cNvPr id="27" name="Rechteck 26">
              <a:extLst>
                <a:ext uri="{FF2B5EF4-FFF2-40B4-BE49-F238E27FC236}">
                  <a16:creationId xmlns="" xmlns:a16="http://schemas.microsoft.com/office/drawing/2014/main" id="{B4278CFA-8387-DE4E-9B36-BF68ED1974E9}"/>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8" name="Rechteck 27">
              <a:extLst>
                <a:ext uri="{FF2B5EF4-FFF2-40B4-BE49-F238E27FC236}">
                  <a16:creationId xmlns="" xmlns:a16="http://schemas.microsoft.com/office/drawing/2014/main" id="{F0221820-0D38-AF40-841D-E98B4D1813C0}"/>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763ADFC9-0AE5-6049-9EAB-8A897E3F24CE}"/>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0" name="Textplatzhalter 17">
            <a:extLst>
              <a:ext uri="{FF2B5EF4-FFF2-40B4-BE49-F238E27FC236}">
                <a16:creationId xmlns="" xmlns:a16="http://schemas.microsoft.com/office/drawing/2014/main" id="{CC6CFF6A-D56B-0A4F-856C-FC807236DA9D}"/>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651624FA-A915-A443-9B64-62AA0C77EB2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043596051"/>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26" name="Gruppieren 25">
            <a:extLst>
              <a:ext uri="{FF2B5EF4-FFF2-40B4-BE49-F238E27FC236}">
                <a16:creationId xmlns="" xmlns:a16="http://schemas.microsoft.com/office/drawing/2014/main" id="{4E430BB0-7741-2A45-8809-76003EF87A34}"/>
              </a:ext>
            </a:extLst>
          </p:cNvPr>
          <p:cNvGrpSpPr/>
          <p:nvPr userDrawn="1"/>
        </p:nvGrpSpPr>
        <p:grpSpPr>
          <a:xfrm>
            <a:off x="576000" y="1134000"/>
            <a:ext cx="11040001" cy="216000"/>
            <a:chOff x="431999" y="1134000"/>
            <a:chExt cx="8280001" cy="216000"/>
          </a:xfrm>
        </p:grpSpPr>
        <p:sp>
          <p:nvSpPr>
            <p:cNvPr id="27" name="Rechteck 26">
              <a:extLst>
                <a:ext uri="{FF2B5EF4-FFF2-40B4-BE49-F238E27FC236}">
                  <a16:creationId xmlns="" xmlns:a16="http://schemas.microsoft.com/office/drawing/2014/main" id="{C240B88B-EABC-174A-BF5A-6E74B6100A5A}"/>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8" name="Rechteck 27">
              <a:extLst>
                <a:ext uri="{FF2B5EF4-FFF2-40B4-BE49-F238E27FC236}">
                  <a16:creationId xmlns="" xmlns:a16="http://schemas.microsoft.com/office/drawing/2014/main" id="{86CCDAAD-852E-404C-ADC5-875FAA0F47F2}"/>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2FB236C0-EF3E-8B4E-82D5-43FC452B8488}"/>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0" name="Textplatzhalter 17">
            <a:extLst>
              <a:ext uri="{FF2B5EF4-FFF2-40B4-BE49-F238E27FC236}">
                <a16:creationId xmlns="" xmlns:a16="http://schemas.microsoft.com/office/drawing/2014/main" id="{636B164D-9930-8A47-BBB7-6C21C7293A77}"/>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C91A5424-224F-7246-9E15-08C25BBD6FDA}"/>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265258369"/>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36" name="Gruppieren 35">
            <a:extLst>
              <a:ext uri="{FF2B5EF4-FFF2-40B4-BE49-F238E27FC236}">
                <a16:creationId xmlns="" xmlns:a16="http://schemas.microsoft.com/office/drawing/2014/main" id="{FC86EEE3-62A7-F447-BDC8-86ECBFC62D5C}"/>
              </a:ext>
            </a:extLst>
          </p:cNvPr>
          <p:cNvGrpSpPr/>
          <p:nvPr userDrawn="1"/>
        </p:nvGrpSpPr>
        <p:grpSpPr>
          <a:xfrm>
            <a:off x="576000" y="1134000"/>
            <a:ext cx="11040001" cy="216000"/>
            <a:chOff x="431999" y="1134000"/>
            <a:chExt cx="8280001" cy="216000"/>
          </a:xfrm>
        </p:grpSpPr>
        <p:sp>
          <p:nvSpPr>
            <p:cNvPr id="37" name="Rechteck 36">
              <a:extLst>
                <a:ext uri="{FF2B5EF4-FFF2-40B4-BE49-F238E27FC236}">
                  <a16:creationId xmlns="" xmlns:a16="http://schemas.microsoft.com/office/drawing/2014/main" id="{514FBF3A-6787-184A-A2EA-5C33BA37479A}"/>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8" name="Rechteck 37">
              <a:extLst>
                <a:ext uri="{FF2B5EF4-FFF2-40B4-BE49-F238E27FC236}">
                  <a16:creationId xmlns="" xmlns:a16="http://schemas.microsoft.com/office/drawing/2014/main" id="{046431AD-16C9-F34A-8CD6-345523CE528B}"/>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9" name="Rechteck 38">
              <a:extLst>
                <a:ext uri="{FF2B5EF4-FFF2-40B4-BE49-F238E27FC236}">
                  <a16:creationId xmlns="" xmlns:a16="http://schemas.microsoft.com/office/drawing/2014/main" id="{F077F822-70A9-C247-B109-6D6D8DB6E8F3}"/>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40" name="Textplatzhalter 17">
            <a:extLst>
              <a:ext uri="{FF2B5EF4-FFF2-40B4-BE49-F238E27FC236}">
                <a16:creationId xmlns="" xmlns:a16="http://schemas.microsoft.com/office/drawing/2014/main" id="{84C15C9A-D590-5A48-92AB-7C3FAE1954CD}"/>
              </a:ext>
            </a:extLst>
          </p:cNvPr>
          <p:cNvSpPr>
            <a:spLocks noGrp="1"/>
          </p:cNvSpPr>
          <p:nvPr>
            <p:ph type="body" sz="quarter" idx="25"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0F6204E1-C77D-0E49-AFBB-1C085E0C1FB1}"/>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019356267"/>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9" name="Gruppieren 28">
            <a:extLst>
              <a:ext uri="{FF2B5EF4-FFF2-40B4-BE49-F238E27FC236}">
                <a16:creationId xmlns="" xmlns:a16="http://schemas.microsoft.com/office/drawing/2014/main" id="{BCF1A681-4881-5243-ADA6-566B0EBEAC10}"/>
              </a:ext>
            </a:extLst>
          </p:cNvPr>
          <p:cNvGrpSpPr/>
          <p:nvPr userDrawn="1"/>
        </p:nvGrpSpPr>
        <p:grpSpPr>
          <a:xfrm>
            <a:off x="576000" y="1134000"/>
            <a:ext cx="11040001" cy="216000"/>
            <a:chOff x="431999" y="1134000"/>
            <a:chExt cx="8280001" cy="216000"/>
          </a:xfrm>
        </p:grpSpPr>
        <p:sp>
          <p:nvSpPr>
            <p:cNvPr id="30" name="Rechteck 29">
              <a:extLst>
                <a:ext uri="{FF2B5EF4-FFF2-40B4-BE49-F238E27FC236}">
                  <a16:creationId xmlns="" xmlns:a16="http://schemas.microsoft.com/office/drawing/2014/main" id="{43526F36-015F-B84E-9CC8-F96C3C942196}"/>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1" name="Rechteck 30">
              <a:extLst>
                <a:ext uri="{FF2B5EF4-FFF2-40B4-BE49-F238E27FC236}">
                  <a16:creationId xmlns="" xmlns:a16="http://schemas.microsoft.com/office/drawing/2014/main" id="{AE75D566-BB78-4147-BF1C-0C98A4D71631}"/>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2" name="Rechteck 31">
              <a:extLst>
                <a:ext uri="{FF2B5EF4-FFF2-40B4-BE49-F238E27FC236}">
                  <a16:creationId xmlns="" xmlns:a16="http://schemas.microsoft.com/office/drawing/2014/main" id="{B3E48DA8-308B-6D46-B4C5-38AEA813424D}"/>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3" name="Textplatzhalter 17">
            <a:extLst>
              <a:ext uri="{FF2B5EF4-FFF2-40B4-BE49-F238E27FC236}">
                <a16:creationId xmlns="" xmlns:a16="http://schemas.microsoft.com/office/drawing/2014/main" id="{E2B856BB-17EE-0A49-B674-878DC9DD80E7}"/>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312030E0-8864-C446-B53C-1DE4E57A8C89}"/>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37076111"/>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30" name="Gruppieren 29">
            <a:extLst>
              <a:ext uri="{FF2B5EF4-FFF2-40B4-BE49-F238E27FC236}">
                <a16:creationId xmlns="" xmlns:a16="http://schemas.microsoft.com/office/drawing/2014/main" id="{3CB675A5-46E2-3E42-96E7-325C4E367265}"/>
              </a:ext>
            </a:extLst>
          </p:cNvPr>
          <p:cNvGrpSpPr/>
          <p:nvPr userDrawn="1"/>
        </p:nvGrpSpPr>
        <p:grpSpPr>
          <a:xfrm>
            <a:off x="576000" y="1134000"/>
            <a:ext cx="11040001" cy="216000"/>
            <a:chOff x="431999" y="1134000"/>
            <a:chExt cx="8280001" cy="216000"/>
          </a:xfrm>
        </p:grpSpPr>
        <p:sp>
          <p:nvSpPr>
            <p:cNvPr id="31" name="Rechteck 30">
              <a:extLst>
                <a:ext uri="{FF2B5EF4-FFF2-40B4-BE49-F238E27FC236}">
                  <a16:creationId xmlns="" xmlns:a16="http://schemas.microsoft.com/office/drawing/2014/main" id="{CC286E79-E524-694F-85A2-234F42E05349}"/>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2" name="Rechteck 31">
              <a:extLst>
                <a:ext uri="{FF2B5EF4-FFF2-40B4-BE49-F238E27FC236}">
                  <a16:creationId xmlns="" xmlns:a16="http://schemas.microsoft.com/office/drawing/2014/main" id="{368CE346-3070-0243-9DAE-A92540BCFCB0}"/>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3" name="Rechteck 32">
              <a:extLst>
                <a:ext uri="{FF2B5EF4-FFF2-40B4-BE49-F238E27FC236}">
                  <a16:creationId xmlns="" xmlns:a16="http://schemas.microsoft.com/office/drawing/2014/main" id="{5DCE2BBA-4D39-C24B-B532-1B8F2BF79627}"/>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4" name="Textplatzhalter 17">
            <a:extLst>
              <a:ext uri="{FF2B5EF4-FFF2-40B4-BE49-F238E27FC236}">
                <a16:creationId xmlns="" xmlns:a16="http://schemas.microsoft.com/office/drawing/2014/main" id="{5D759E58-C625-4E48-B320-8F5C53BECA02}"/>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8A820D28-E5F7-1241-B7CC-DA5B8654916A}"/>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832207074"/>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30" name="Gruppieren 29">
            <a:extLst>
              <a:ext uri="{FF2B5EF4-FFF2-40B4-BE49-F238E27FC236}">
                <a16:creationId xmlns="" xmlns:a16="http://schemas.microsoft.com/office/drawing/2014/main" id="{3CB675A5-46E2-3E42-96E7-325C4E367265}"/>
              </a:ext>
            </a:extLst>
          </p:cNvPr>
          <p:cNvGrpSpPr/>
          <p:nvPr userDrawn="1"/>
        </p:nvGrpSpPr>
        <p:grpSpPr>
          <a:xfrm>
            <a:off x="576000" y="1134000"/>
            <a:ext cx="11040001" cy="216000"/>
            <a:chOff x="431999" y="1134000"/>
            <a:chExt cx="8280001" cy="216000"/>
          </a:xfrm>
        </p:grpSpPr>
        <p:sp>
          <p:nvSpPr>
            <p:cNvPr id="31" name="Rechteck 30">
              <a:extLst>
                <a:ext uri="{FF2B5EF4-FFF2-40B4-BE49-F238E27FC236}">
                  <a16:creationId xmlns="" xmlns:a16="http://schemas.microsoft.com/office/drawing/2014/main" id="{CC286E79-E524-694F-85A2-234F42E05349}"/>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2" name="Rechteck 31">
              <a:extLst>
                <a:ext uri="{FF2B5EF4-FFF2-40B4-BE49-F238E27FC236}">
                  <a16:creationId xmlns="" xmlns:a16="http://schemas.microsoft.com/office/drawing/2014/main" id="{368CE346-3070-0243-9DAE-A92540BCFCB0}"/>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3" name="Rechteck 32">
              <a:extLst>
                <a:ext uri="{FF2B5EF4-FFF2-40B4-BE49-F238E27FC236}">
                  <a16:creationId xmlns="" xmlns:a16="http://schemas.microsoft.com/office/drawing/2014/main" id="{5DCE2BBA-4D39-C24B-B532-1B8F2BF79627}"/>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4" name="Textplatzhalter 17">
            <a:extLst>
              <a:ext uri="{FF2B5EF4-FFF2-40B4-BE49-F238E27FC236}">
                <a16:creationId xmlns="" xmlns:a16="http://schemas.microsoft.com/office/drawing/2014/main" id="{5D759E58-C625-4E48-B320-8F5C53BECA02}"/>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7" name="Inhaltsplatzhalter 2">
            <a:extLst>
              <a:ext uri="{FF2B5EF4-FFF2-40B4-BE49-F238E27FC236}">
                <a16:creationId xmlns="" xmlns:a16="http://schemas.microsoft.com/office/drawing/2014/main" id="{15C23A13-3A51-7D4D-BE28-99AB29C6FF1E}"/>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E70B8FE2-8BFF-3843-A32A-D04DE758D1D8}"/>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1F2FB83B-CFD0-274C-838A-FF009C751473}"/>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CAA8C6FF-3DF2-E448-B7C5-32B5826207DE}"/>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AB2FC1C7-A554-534E-BCDA-63ABDF07A810}"/>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9FB36634-28D0-5345-ADA2-E60610965D53}"/>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9247C5BD-1FEC-6940-BD4A-227DD5EB6F26}"/>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96279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1_Inhaltsverzeichnis">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734" y="1431925"/>
            <a:ext cx="11040533" cy="4191000"/>
          </a:xfrm>
          <a:prstGeom prst="rect">
            <a:avLst/>
          </a:prstGeom>
        </p:spPr>
        <p:txBody>
          <a:bodyPr lIns="0" tIns="0" rIns="0" bIns="0">
            <a:normAutofit/>
          </a:bodyPr>
          <a:lstStyle>
            <a:lvl1pPr marL="0" indent="-180000">
              <a:lnSpc>
                <a:spcPct val="150000"/>
              </a:lnSpc>
              <a:spcBef>
                <a:spcPts val="0"/>
              </a:spcBef>
              <a:buFont typeface="+mj-lt"/>
              <a:buAutoNum type="arabicPeriod"/>
              <a:defRPr sz="1400" baseline="0">
                <a:solidFill>
                  <a:srgbClr val="000000"/>
                </a:solidFill>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Inhaltsverzeichnis (Arial Narrow, 14 </a:t>
            </a:r>
            <a:r>
              <a:rPr lang="de-DE" dirty="0" err="1"/>
              <a:t>pt</a:t>
            </a:r>
            <a:r>
              <a:rPr lang="de-DE" dirty="0"/>
              <a:t>)</a:t>
            </a:r>
          </a:p>
        </p:txBody>
      </p:sp>
      <p:cxnSp>
        <p:nvCxnSpPr>
          <p:cNvPr id="18" name="Gerade Verbindung 17"/>
          <p:cNvCxnSpPr/>
          <p:nvPr userDrawn="1"/>
        </p:nvCxnSpPr>
        <p:spPr>
          <a:xfrm>
            <a:off x="-10583" y="6068913"/>
            <a:ext cx="12192000" cy="0"/>
          </a:xfrm>
          <a:prstGeom prst="line">
            <a:avLst/>
          </a:prstGeom>
          <a:ln w="6350">
            <a:solidFill>
              <a:srgbClr val="6C6C6C">
                <a:alpha val="50000"/>
              </a:srgbClr>
            </a:solidFill>
          </a:ln>
        </p:spPr>
        <p:style>
          <a:lnRef idx="1">
            <a:schemeClr val="accent1"/>
          </a:lnRef>
          <a:fillRef idx="0">
            <a:schemeClr val="accent1"/>
          </a:fillRef>
          <a:effectRef idx="0">
            <a:schemeClr val="accent1"/>
          </a:effectRef>
          <a:fontRef idx="minor">
            <a:schemeClr val="tx1"/>
          </a:fontRef>
        </p:style>
      </p:cxnSp>
      <p:sp>
        <p:nvSpPr>
          <p:cNvPr id="19" name="Titelplatzhalter 1"/>
          <p:cNvSpPr>
            <a:spLocks noGrp="1"/>
          </p:cNvSpPr>
          <p:nvPr>
            <p:ph type="title" hasCustomPrompt="1"/>
          </p:nvPr>
        </p:nvSpPr>
        <p:spPr>
          <a:xfrm>
            <a:off x="575734" y="636717"/>
            <a:ext cx="11040533" cy="275062"/>
          </a:xfrm>
          <a:prstGeom prst="rect">
            <a:avLst/>
          </a:prstGeom>
        </p:spPr>
        <p:txBody>
          <a:bodyPr vert="horz" lIns="0" tIns="0" rIns="0" bIns="0" rtlCol="0" anchor="t" anchorCtr="0">
            <a:noAutofit/>
          </a:bodyPr>
          <a:lstStyle>
            <a:lvl1pPr algn="l">
              <a:defRPr sz="1800" baseline="0">
                <a:solidFill>
                  <a:srgbClr val="000000"/>
                </a:solidFill>
                <a:latin typeface="Arial Narrow" pitchFamily="34" charset="0"/>
              </a:defRPr>
            </a:lvl1pPr>
          </a:lstStyle>
          <a:p>
            <a:r>
              <a:rPr lang="de-DE" dirty="0"/>
              <a:t>Überschrift (Arial Narrow, 18pt)</a:t>
            </a:r>
          </a:p>
        </p:txBody>
      </p:sp>
      <p:cxnSp>
        <p:nvCxnSpPr>
          <p:cNvPr id="5" name="Gerade Verbindung 4"/>
          <p:cNvCxnSpPr/>
          <p:nvPr userDrawn="1"/>
        </p:nvCxnSpPr>
        <p:spPr>
          <a:xfrm>
            <a:off x="-2117" y="1327051"/>
            <a:ext cx="12192000" cy="0"/>
          </a:xfrm>
          <a:prstGeom prst="line">
            <a:avLst/>
          </a:prstGeom>
          <a:ln w="635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2" name="Fußzeilenplatzhalter 1">
            <a:extLst>
              <a:ext uri="{FF2B5EF4-FFF2-40B4-BE49-F238E27FC236}">
                <a16:creationId xmlns="" xmlns:a16="http://schemas.microsoft.com/office/drawing/2014/main" id="{36ECE39D-4474-934A-9C3E-8BFE2AD14800}"/>
              </a:ext>
            </a:extLst>
          </p:cNvPr>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27A18C79-B30B-084E-9FA9-AC01A84311C6}"/>
              </a:ext>
            </a:extLst>
          </p:cNvPr>
          <p:cNvSpPr>
            <a:spLocks noGrp="1"/>
          </p:cNvSpPr>
          <p:nvPr>
            <p:ph type="ftr" sz="quarter" idx="25"/>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654669354"/>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6" name="Gruppieren 25">
            <a:extLst>
              <a:ext uri="{FF2B5EF4-FFF2-40B4-BE49-F238E27FC236}">
                <a16:creationId xmlns="" xmlns:a16="http://schemas.microsoft.com/office/drawing/2014/main" id="{C8996891-6F61-0F46-A5B3-83AFDDBEBE36}"/>
              </a:ext>
            </a:extLst>
          </p:cNvPr>
          <p:cNvGrpSpPr/>
          <p:nvPr userDrawn="1"/>
        </p:nvGrpSpPr>
        <p:grpSpPr>
          <a:xfrm>
            <a:off x="576000" y="1134000"/>
            <a:ext cx="11040001" cy="216000"/>
            <a:chOff x="431999" y="1134000"/>
            <a:chExt cx="8280001" cy="216000"/>
          </a:xfrm>
        </p:grpSpPr>
        <p:sp>
          <p:nvSpPr>
            <p:cNvPr id="27" name="Rechteck 26">
              <a:extLst>
                <a:ext uri="{FF2B5EF4-FFF2-40B4-BE49-F238E27FC236}">
                  <a16:creationId xmlns="" xmlns:a16="http://schemas.microsoft.com/office/drawing/2014/main" id="{7FC0A050-26A7-874F-B0F6-0213C7BA2B9A}"/>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8" name="Rechteck 27">
              <a:extLst>
                <a:ext uri="{FF2B5EF4-FFF2-40B4-BE49-F238E27FC236}">
                  <a16:creationId xmlns="" xmlns:a16="http://schemas.microsoft.com/office/drawing/2014/main" id="{4C72C810-20B7-7947-BB81-FA609578223E}"/>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8E535404-7ADE-1647-BC3C-64C524BAF450}"/>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0" name="Textplatzhalter 17">
            <a:extLst>
              <a:ext uri="{FF2B5EF4-FFF2-40B4-BE49-F238E27FC236}">
                <a16:creationId xmlns="" xmlns:a16="http://schemas.microsoft.com/office/drawing/2014/main" id="{E1B82C23-E0AC-9340-A2AD-4E06FB9CB9F5}"/>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B2921C1C-CC5C-C84B-AD6D-CEC7BC099BD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1826415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grpSp>
        <p:nvGrpSpPr>
          <p:cNvPr id="26" name="Gruppieren 25">
            <a:extLst>
              <a:ext uri="{FF2B5EF4-FFF2-40B4-BE49-F238E27FC236}">
                <a16:creationId xmlns="" xmlns:a16="http://schemas.microsoft.com/office/drawing/2014/main" id="{FEEDA33E-93A6-414E-AF25-A5ECE91BDB31}"/>
              </a:ext>
            </a:extLst>
          </p:cNvPr>
          <p:cNvGrpSpPr/>
          <p:nvPr userDrawn="1"/>
        </p:nvGrpSpPr>
        <p:grpSpPr>
          <a:xfrm>
            <a:off x="576000" y="1134000"/>
            <a:ext cx="11040001" cy="216000"/>
            <a:chOff x="431999" y="1134000"/>
            <a:chExt cx="8280001" cy="216000"/>
          </a:xfrm>
        </p:grpSpPr>
        <p:sp>
          <p:nvSpPr>
            <p:cNvPr id="27" name="Rechteck 26">
              <a:extLst>
                <a:ext uri="{FF2B5EF4-FFF2-40B4-BE49-F238E27FC236}">
                  <a16:creationId xmlns="" xmlns:a16="http://schemas.microsoft.com/office/drawing/2014/main" id="{C0C2A8C7-EF5C-DD44-8F5D-3DAFE650DC35}"/>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8" name="Rechteck 27">
              <a:extLst>
                <a:ext uri="{FF2B5EF4-FFF2-40B4-BE49-F238E27FC236}">
                  <a16:creationId xmlns="" xmlns:a16="http://schemas.microsoft.com/office/drawing/2014/main" id="{C97C2D70-7D06-F145-ACA3-9BFED1A12428}"/>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9DA03C12-7C01-7440-9413-08F714C5E3E9}"/>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0" name="Textplatzhalter 17">
            <a:extLst>
              <a:ext uri="{FF2B5EF4-FFF2-40B4-BE49-F238E27FC236}">
                <a16:creationId xmlns="" xmlns:a16="http://schemas.microsoft.com/office/drawing/2014/main" id="{8B41885A-EAA8-954E-B5A9-964FC0D11C87}"/>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A73A888E-ACCC-1D4F-A7FD-D1D3567BDCD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40632775"/>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7" name="Gruppieren 26">
            <a:extLst>
              <a:ext uri="{FF2B5EF4-FFF2-40B4-BE49-F238E27FC236}">
                <a16:creationId xmlns="" xmlns:a16="http://schemas.microsoft.com/office/drawing/2014/main" id="{FE2DE1BF-0B4A-DD42-A2E7-B25E91CDDBEA}"/>
              </a:ext>
            </a:extLst>
          </p:cNvPr>
          <p:cNvGrpSpPr/>
          <p:nvPr userDrawn="1"/>
        </p:nvGrpSpPr>
        <p:grpSpPr>
          <a:xfrm>
            <a:off x="576000" y="1134000"/>
            <a:ext cx="11040001" cy="216000"/>
            <a:chOff x="431999" y="1134000"/>
            <a:chExt cx="8280001" cy="216000"/>
          </a:xfrm>
        </p:grpSpPr>
        <p:sp>
          <p:nvSpPr>
            <p:cNvPr id="28" name="Rechteck 27">
              <a:extLst>
                <a:ext uri="{FF2B5EF4-FFF2-40B4-BE49-F238E27FC236}">
                  <a16:creationId xmlns="" xmlns:a16="http://schemas.microsoft.com/office/drawing/2014/main" id="{9F4662A2-2730-4D49-8B52-3E1EA43BD5EF}"/>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9" name="Rechteck 28">
              <a:extLst>
                <a:ext uri="{FF2B5EF4-FFF2-40B4-BE49-F238E27FC236}">
                  <a16:creationId xmlns="" xmlns:a16="http://schemas.microsoft.com/office/drawing/2014/main" id="{DA5D0F81-2DF6-9543-BBCE-4E84EB0149BA}"/>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56CB1DD7-B57C-4946-83F8-D56972A82C63}"/>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1" name="Textplatzhalter 17">
            <a:extLst>
              <a:ext uri="{FF2B5EF4-FFF2-40B4-BE49-F238E27FC236}">
                <a16:creationId xmlns="" xmlns:a16="http://schemas.microsoft.com/office/drawing/2014/main" id="{A0F40D6F-92A3-1040-A7B2-8802D1B30221}"/>
              </a:ext>
            </a:extLst>
          </p:cNvPr>
          <p:cNvSpPr>
            <a:spLocks noGrp="1"/>
          </p:cNvSpPr>
          <p:nvPr>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698586DF-A33F-454C-B2E4-969C2B35151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66085978"/>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 name="Gruppieren 1">
            <a:extLst>
              <a:ext uri="{FF2B5EF4-FFF2-40B4-BE49-F238E27FC236}">
                <a16:creationId xmlns="" xmlns:a16="http://schemas.microsoft.com/office/drawing/2014/main" id="{A8B9243A-DB1B-DC49-9455-3AD292187D60}"/>
              </a:ext>
            </a:extLst>
          </p:cNvPr>
          <p:cNvGrpSpPr/>
          <p:nvPr userDrawn="1"/>
        </p:nvGrpSpPr>
        <p:grpSpPr>
          <a:xfrm>
            <a:off x="576000" y="1134000"/>
            <a:ext cx="11040001" cy="216000"/>
            <a:chOff x="431999" y="1134000"/>
            <a:chExt cx="8280001" cy="216000"/>
          </a:xfrm>
        </p:grpSpPr>
        <p:sp>
          <p:nvSpPr>
            <p:cNvPr id="21" name="Rechteck 20">
              <a:extLst>
                <a:ext uri="{FF2B5EF4-FFF2-40B4-BE49-F238E27FC236}">
                  <a16:creationId xmlns="" xmlns:a16="http://schemas.microsoft.com/office/drawing/2014/main" id="{E56DFBDB-A581-7D42-9976-57ECA63FE367}"/>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5" name="Rechteck 24">
              <a:extLst>
                <a:ext uri="{FF2B5EF4-FFF2-40B4-BE49-F238E27FC236}">
                  <a16:creationId xmlns="" xmlns:a16="http://schemas.microsoft.com/office/drawing/2014/main" id="{BD71E068-9EC2-7246-BEA1-916DF183CC05}"/>
                </a:ext>
              </a:extLst>
            </p:cNvPr>
            <p:cNvSpPr/>
            <p:nvPr userDrawn="1"/>
          </p:nvSpPr>
          <p:spPr>
            <a:xfrm>
              <a:off x="3182400" y="1134000"/>
              <a:ext cx="2757600" cy="21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7" name="Rechteck 26">
              <a:extLst>
                <a:ext uri="{FF2B5EF4-FFF2-40B4-BE49-F238E27FC236}">
                  <a16:creationId xmlns="" xmlns:a16="http://schemas.microsoft.com/office/drawing/2014/main" id="{338EDC82-96AA-1A4A-8523-5A9C16EAEDED}"/>
                </a:ext>
              </a:extLst>
            </p:cNvPr>
            <p:cNvSpPr/>
            <p:nvPr userDrawn="1"/>
          </p:nvSpPr>
          <p:spPr>
            <a:xfrm>
              <a:off x="5940000" y="1313999"/>
              <a:ext cx="2772000" cy="3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8" name="Textplatzhalter 17">
            <a:extLst>
              <a:ext uri="{FF2B5EF4-FFF2-40B4-BE49-F238E27FC236}">
                <a16:creationId xmlns="" xmlns:a16="http://schemas.microsoft.com/office/drawing/2014/main" id="{BC008AB5-F26D-BA43-97F0-3ACAD666F4EE}"/>
              </a:ext>
            </a:extLst>
          </p:cNvPr>
          <p:cNvSpPr>
            <a:spLocks noGrp="1"/>
          </p:cNvSpPr>
          <p:nvPr userDrawn="1">
            <p:ph type="body" sz="quarter" idx="16" hasCustomPrompt="1"/>
          </p:nvPr>
        </p:nvSpPr>
        <p:spPr>
          <a:xfrm>
            <a:off x="4271798" y="1124745"/>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3" name="Fußzeilenplatzhalter 2">
            <a:extLst>
              <a:ext uri="{FF2B5EF4-FFF2-40B4-BE49-F238E27FC236}">
                <a16:creationId xmlns="" xmlns:a16="http://schemas.microsoft.com/office/drawing/2014/main" id="{C77596A6-A74D-D640-92B1-72CB626394EE}"/>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949418206"/>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18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5" name="Gruppieren 4">
            <a:extLst>
              <a:ext uri="{FF2B5EF4-FFF2-40B4-BE49-F238E27FC236}">
                <a16:creationId xmlns="" xmlns:a16="http://schemas.microsoft.com/office/drawing/2014/main" id="{F00E5140-4CF2-A54A-899F-43D777A0CC4F}"/>
              </a:ext>
            </a:extLst>
          </p:cNvPr>
          <p:cNvGrpSpPr/>
          <p:nvPr userDrawn="1"/>
        </p:nvGrpSpPr>
        <p:grpSpPr>
          <a:xfrm>
            <a:off x="576000" y="1134000"/>
            <a:ext cx="11040001" cy="216000"/>
            <a:chOff x="431999" y="1134000"/>
            <a:chExt cx="8280001" cy="216000"/>
          </a:xfrm>
        </p:grpSpPr>
        <p:sp>
          <p:nvSpPr>
            <p:cNvPr id="2" name="Rechteck 1">
              <a:extLst>
                <a:ext uri="{FF2B5EF4-FFF2-40B4-BE49-F238E27FC236}">
                  <a16:creationId xmlns="" xmlns:a16="http://schemas.microsoft.com/office/drawing/2014/main" id="{5FCE68F8-3392-3842-AA9D-FFFC15FD94B0}"/>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6B7CAAA2-9E9F-4240-B25E-1D7F865991D2}"/>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DF666946-2091-2F41-A665-1DE7F4EE01F7}"/>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16" name="Textplatzhalter 17">
            <a:extLst>
              <a:ext uri="{FF2B5EF4-FFF2-40B4-BE49-F238E27FC236}">
                <a16:creationId xmlns="" xmlns:a16="http://schemas.microsoft.com/office/drawing/2014/main" id="{A85E2E79-DAF4-6842-88CC-BE33EB76865C}"/>
              </a:ext>
            </a:extLst>
          </p:cNvPr>
          <p:cNvSpPr>
            <a:spLocks noGrp="1"/>
          </p:cNvSpPr>
          <p:nvPr userDrawn="1">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8" name="Textplatzhalter 6">
            <a:extLst>
              <a:ext uri="{FF2B5EF4-FFF2-40B4-BE49-F238E27FC236}">
                <a16:creationId xmlns="" xmlns:a16="http://schemas.microsoft.com/office/drawing/2014/main" id="{5743004D-300D-7645-80BA-F83CED12DEE9}"/>
              </a:ext>
            </a:extLst>
          </p:cNvPr>
          <p:cNvSpPr>
            <a:spLocks noGrp="1"/>
          </p:cNvSpPr>
          <p:nvPr>
            <p:ph type="body" sz="quarter" idx="17"/>
          </p:nvPr>
        </p:nvSpPr>
        <p:spPr>
          <a:xfrm>
            <a:off x="576000" y="1350000"/>
            <a:ext cx="11040000" cy="2124000"/>
          </a:xfrm>
          <a:solidFill>
            <a:schemeClr val="tx1">
              <a:lumMod val="65000"/>
              <a:lumOff val="35000"/>
              <a:alpha val="90000"/>
            </a:scheme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4" name="Fußzeilenplatzhalter 3">
            <a:extLst>
              <a:ext uri="{FF2B5EF4-FFF2-40B4-BE49-F238E27FC236}">
                <a16:creationId xmlns="" xmlns:a16="http://schemas.microsoft.com/office/drawing/2014/main" id="{2EDE3E8E-8216-F146-B5EC-5D51636BA923}"/>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089766670"/>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295F7419-F2E8-F644-8C6E-5092DE5A5349}"/>
              </a:ext>
            </a:extLst>
          </p:cNvPr>
          <p:cNvGrpSpPr/>
          <p:nvPr userDrawn="1"/>
        </p:nvGrpSpPr>
        <p:grpSpPr>
          <a:xfrm>
            <a:off x="576000" y="1134000"/>
            <a:ext cx="11040001" cy="216000"/>
            <a:chOff x="431999" y="1134000"/>
            <a:chExt cx="8280001" cy="216000"/>
          </a:xfrm>
        </p:grpSpPr>
        <p:sp>
          <p:nvSpPr>
            <p:cNvPr id="17" name="Rechteck 16">
              <a:extLst>
                <a:ext uri="{FF2B5EF4-FFF2-40B4-BE49-F238E27FC236}">
                  <a16:creationId xmlns="" xmlns:a16="http://schemas.microsoft.com/office/drawing/2014/main" id="{700248D2-0FA8-8D48-9BDF-D49E96BB8637}"/>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8" name="Rechteck 17">
              <a:extLst>
                <a:ext uri="{FF2B5EF4-FFF2-40B4-BE49-F238E27FC236}">
                  <a16:creationId xmlns="" xmlns:a16="http://schemas.microsoft.com/office/drawing/2014/main" id="{72F38845-17A0-B845-BF43-684EB3BC2D95}"/>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0F32CE15-62AB-544F-A9BE-1CDE2427C4D2}"/>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0" name="Textplatzhalter 17">
            <a:extLst>
              <a:ext uri="{FF2B5EF4-FFF2-40B4-BE49-F238E27FC236}">
                <a16:creationId xmlns="" xmlns:a16="http://schemas.microsoft.com/office/drawing/2014/main" id="{C9A7A85B-438B-0E40-91BB-E7198D277708}"/>
              </a:ext>
            </a:extLst>
          </p:cNvPr>
          <p:cNvSpPr>
            <a:spLocks noGrp="1"/>
          </p:cNvSpPr>
          <p:nvPr>
            <p:ph type="body" sz="quarter" idx="17"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64DB81A-23D5-8045-A499-51551CFB0600}"/>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75787961"/>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6" name="Gruppieren 15">
            <a:extLst>
              <a:ext uri="{FF2B5EF4-FFF2-40B4-BE49-F238E27FC236}">
                <a16:creationId xmlns="" xmlns:a16="http://schemas.microsoft.com/office/drawing/2014/main" id="{295F7419-F2E8-F644-8C6E-5092DE5A5349}"/>
              </a:ext>
            </a:extLst>
          </p:cNvPr>
          <p:cNvGrpSpPr/>
          <p:nvPr userDrawn="1"/>
        </p:nvGrpSpPr>
        <p:grpSpPr>
          <a:xfrm>
            <a:off x="576000" y="1134000"/>
            <a:ext cx="11040001" cy="216000"/>
            <a:chOff x="431999" y="1134000"/>
            <a:chExt cx="8280001" cy="216000"/>
          </a:xfrm>
        </p:grpSpPr>
        <p:sp>
          <p:nvSpPr>
            <p:cNvPr id="17" name="Rechteck 16">
              <a:extLst>
                <a:ext uri="{FF2B5EF4-FFF2-40B4-BE49-F238E27FC236}">
                  <a16:creationId xmlns="" xmlns:a16="http://schemas.microsoft.com/office/drawing/2014/main" id="{700248D2-0FA8-8D48-9BDF-D49E96BB8637}"/>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8" name="Rechteck 17">
              <a:extLst>
                <a:ext uri="{FF2B5EF4-FFF2-40B4-BE49-F238E27FC236}">
                  <a16:creationId xmlns="" xmlns:a16="http://schemas.microsoft.com/office/drawing/2014/main" id="{72F38845-17A0-B845-BF43-684EB3BC2D95}"/>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Rechteck 18">
              <a:extLst>
                <a:ext uri="{FF2B5EF4-FFF2-40B4-BE49-F238E27FC236}">
                  <a16:creationId xmlns="" xmlns:a16="http://schemas.microsoft.com/office/drawing/2014/main" id="{0F32CE15-62AB-544F-A9BE-1CDE2427C4D2}"/>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0" name="Textplatzhalter 17">
            <a:extLst>
              <a:ext uri="{FF2B5EF4-FFF2-40B4-BE49-F238E27FC236}">
                <a16:creationId xmlns="" xmlns:a16="http://schemas.microsoft.com/office/drawing/2014/main" id="{C9A7A85B-438B-0E40-91BB-E7198D277708}"/>
              </a:ext>
            </a:extLst>
          </p:cNvPr>
          <p:cNvSpPr>
            <a:spLocks noGrp="1"/>
          </p:cNvSpPr>
          <p:nvPr>
            <p:ph type="body" sz="quarter" idx="17"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pic>
        <p:nvPicPr>
          <p:cNvPr id="21" name="Grafik 20">
            <a:extLst>
              <a:ext uri="{FF2B5EF4-FFF2-40B4-BE49-F238E27FC236}">
                <a16:creationId xmlns="" xmlns:a16="http://schemas.microsoft.com/office/drawing/2014/main" id="{FCAE5347-BA8A-D246-8F60-9D0F32CE808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22" name="Textplatzhalter 6">
            <a:extLst>
              <a:ext uri="{FF2B5EF4-FFF2-40B4-BE49-F238E27FC236}">
                <a16:creationId xmlns="" xmlns:a16="http://schemas.microsoft.com/office/drawing/2014/main" id="{0CA6804A-900B-7847-8495-00B9133D4F96}"/>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3" name="Textplatzhalter 6">
            <a:extLst>
              <a:ext uri="{FF2B5EF4-FFF2-40B4-BE49-F238E27FC236}">
                <a16:creationId xmlns="" xmlns:a16="http://schemas.microsoft.com/office/drawing/2014/main" id="{794823C2-422F-464B-9C7E-BDB222AF6E3E}"/>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4" name="Textplatzhalter 6">
            <a:extLst>
              <a:ext uri="{FF2B5EF4-FFF2-40B4-BE49-F238E27FC236}">
                <a16:creationId xmlns="" xmlns:a16="http://schemas.microsoft.com/office/drawing/2014/main" id="{50D79ECC-0E96-C54D-9415-B07950FABA57}"/>
              </a:ext>
            </a:extLst>
          </p:cNvPr>
          <p:cNvSpPr>
            <a:spLocks noGrp="1"/>
          </p:cNvSpPr>
          <p:nvPr>
            <p:ph type="body" sz="quarter" idx="16"/>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5" name="Textplatzhalter 6">
            <a:extLst>
              <a:ext uri="{FF2B5EF4-FFF2-40B4-BE49-F238E27FC236}">
                <a16:creationId xmlns="" xmlns:a16="http://schemas.microsoft.com/office/drawing/2014/main" id="{7CF7473E-7BEE-9D4B-A1F0-6B8CA16A7E40}"/>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6663F48E-5A1D-0640-BF95-AAA9D3958239}"/>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28682357"/>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grpSp>
        <p:nvGrpSpPr>
          <p:cNvPr id="19" name="Gruppieren 18">
            <a:extLst>
              <a:ext uri="{FF2B5EF4-FFF2-40B4-BE49-F238E27FC236}">
                <a16:creationId xmlns="" xmlns:a16="http://schemas.microsoft.com/office/drawing/2014/main" id="{BBDBF94E-260D-C44A-B0F0-A5F64FAC9332}"/>
              </a:ext>
            </a:extLst>
          </p:cNvPr>
          <p:cNvGrpSpPr/>
          <p:nvPr userDrawn="1"/>
        </p:nvGrpSpPr>
        <p:grpSpPr>
          <a:xfrm>
            <a:off x="576000" y="1134000"/>
            <a:ext cx="11040001" cy="216000"/>
            <a:chOff x="431999" y="1134000"/>
            <a:chExt cx="8280001" cy="216000"/>
          </a:xfrm>
        </p:grpSpPr>
        <p:sp>
          <p:nvSpPr>
            <p:cNvPr id="20" name="Rechteck 19">
              <a:extLst>
                <a:ext uri="{FF2B5EF4-FFF2-40B4-BE49-F238E27FC236}">
                  <a16:creationId xmlns="" xmlns:a16="http://schemas.microsoft.com/office/drawing/2014/main" id="{569AECF0-741D-424B-8D7D-C88DB9A8BE3C}"/>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84D0AB89-0C74-D34A-9552-0244595125C0}"/>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6CC7EF8F-D169-CF45-A9AA-0E3BE4D5B2CA}"/>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3583CB4F-1C97-454E-92EC-4FE42438CBFC}"/>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EB24FF32-6CC5-0640-9CFC-6CD4E910BF1E}"/>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518380906"/>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650EBA17-D3D4-B243-9734-38ED34F4AE6F}"/>
              </a:ext>
            </a:extLst>
          </p:cNvPr>
          <p:cNvGrpSpPr/>
          <p:nvPr userDrawn="1"/>
        </p:nvGrpSpPr>
        <p:grpSpPr>
          <a:xfrm>
            <a:off x="576000" y="1134000"/>
            <a:ext cx="11040001" cy="216000"/>
            <a:chOff x="431999" y="1134000"/>
            <a:chExt cx="8280001" cy="216000"/>
          </a:xfrm>
        </p:grpSpPr>
        <p:sp>
          <p:nvSpPr>
            <p:cNvPr id="18" name="Rechteck 17">
              <a:extLst>
                <a:ext uri="{FF2B5EF4-FFF2-40B4-BE49-F238E27FC236}">
                  <a16:creationId xmlns="" xmlns:a16="http://schemas.microsoft.com/office/drawing/2014/main" id="{AAAEE8B3-72A7-E24E-84B7-1B4884516D5A}"/>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6415BB40-7A46-CE49-B6C0-D83A56850580}"/>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DD80FCF9-1A6F-9943-8141-958BDBA5EE69}"/>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8F40AAAB-BED1-984B-9673-6712009A1099}"/>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9DE70E27-4E0E-8744-BF0E-8CCC70DF2C8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679288510"/>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21B4473F-E7EC-0547-9709-6E6FEB7C29F2}"/>
              </a:ext>
            </a:extLst>
          </p:cNvPr>
          <p:cNvGrpSpPr/>
          <p:nvPr userDrawn="1"/>
        </p:nvGrpSpPr>
        <p:grpSpPr>
          <a:xfrm>
            <a:off x="576000" y="1134000"/>
            <a:ext cx="11040001" cy="216000"/>
            <a:chOff x="431999" y="1134000"/>
            <a:chExt cx="8280001" cy="216000"/>
          </a:xfrm>
        </p:grpSpPr>
        <p:sp>
          <p:nvSpPr>
            <p:cNvPr id="18" name="Rechteck 17">
              <a:extLst>
                <a:ext uri="{FF2B5EF4-FFF2-40B4-BE49-F238E27FC236}">
                  <a16:creationId xmlns="" xmlns:a16="http://schemas.microsoft.com/office/drawing/2014/main" id="{D1F2DBB0-DD48-B54D-A806-AFD8E91ACE3F}"/>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FC2CC8D4-7EEE-334B-8298-7EB0E368AF67}"/>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5478FDC5-E5FE-4844-B7A3-FD2685395271}"/>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090D75C5-00F9-714C-9CEF-E388C3DCBDF8}"/>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FE8E7BB9-B6C6-534E-833C-24E8339B9D55}"/>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320977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D50AC87E-02E5-F647-893B-A3CD4220841B}"/>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843910569"/>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17" name="Gruppieren 16">
            <a:extLst>
              <a:ext uri="{FF2B5EF4-FFF2-40B4-BE49-F238E27FC236}">
                <a16:creationId xmlns="" xmlns:a16="http://schemas.microsoft.com/office/drawing/2014/main" id="{45FC0440-C4EB-E84B-9002-CFE69B39FAF1}"/>
              </a:ext>
            </a:extLst>
          </p:cNvPr>
          <p:cNvGrpSpPr/>
          <p:nvPr userDrawn="1"/>
        </p:nvGrpSpPr>
        <p:grpSpPr>
          <a:xfrm>
            <a:off x="576000" y="1134000"/>
            <a:ext cx="11040001" cy="216000"/>
            <a:chOff x="431999" y="1134000"/>
            <a:chExt cx="8280001" cy="216000"/>
          </a:xfrm>
        </p:grpSpPr>
        <p:sp>
          <p:nvSpPr>
            <p:cNvPr id="18" name="Rechteck 17">
              <a:extLst>
                <a:ext uri="{FF2B5EF4-FFF2-40B4-BE49-F238E27FC236}">
                  <a16:creationId xmlns="" xmlns:a16="http://schemas.microsoft.com/office/drawing/2014/main" id="{4505C3DF-474D-F04E-A7C9-DD1FB4FDF548}"/>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6B02EE7B-67C5-734E-B54F-8EBBD3972670}"/>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15F2B97D-B21D-AD49-A8CF-6FB12D472EA3}"/>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393590C0-DECA-B046-A41B-337B046B7DCE}"/>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A3160779-5F05-E94D-8CA5-1247C593718E}"/>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89877300"/>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8" name="Gruppieren 27">
            <a:extLst>
              <a:ext uri="{FF2B5EF4-FFF2-40B4-BE49-F238E27FC236}">
                <a16:creationId xmlns="" xmlns:a16="http://schemas.microsoft.com/office/drawing/2014/main" id="{66DD6F9B-36F0-B643-B6F0-8A3BCAE08D63}"/>
              </a:ext>
            </a:extLst>
          </p:cNvPr>
          <p:cNvGrpSpPr/>
          <p:nvPr userDrawn="1"/>
        </p:nvGrpSpPr>
        <p:grpSpPr>
          <a:xfrm>
            <a:off x="576000" y="1134000"/>
            <a:ext cx="11040001" cy="216000"/>
            <a:chOff x="431999" y="1134000"/>
            <a:chExt cx="8280001" cy="216000"/>
          </a:xfrm>
        </p:grpSpPr>
        <p:sp>
          <p:nvSpPr>
            <p:cNvPr id="29" name="Rechteck 28">
              <a:extLst>
                <a:ext uri="{FF2B5EF4-FFF2-40B4-BE49-F238E27FC236}">
                  <a16:creationId xmlns="" xmlns:a16="http://schemas.microsoft.com/office/drawing/2014/main" id="{A41BAF5E-E687-804A-9E0D-F9ADCF8CBD2B}"/>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0" name="Rechteck 29">
              <a:extLst>
                <a:ext uri="{FF2B5EF4-FFF2-40B4-BE49-F238E27FC236}">
                  <a16:creationId xmlns="" xmlns:a16="http://schemas.microsoft.com/office/drawing/2014/main" id="{55C76435-869A-B949-8147-932ADE2FB8DE}"/>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31" name="Rechteck 30">
              <a:extLst>
                <a:ext uri="{FF2B5EF4-FFF2-40B4-BE49-F238E27FC236}">
                  <a16:creationId xmlns="" xmlns:a16="http://schemas.microsoft.com/office/drawing/2014/main" id="{F9CBD654-6B67-5842-B08C-1BC3A25B8997}"/>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32" name="Textplatzhalter 17">
            <a:extLst>
              <a:ext uri="{FF2B5EF4-FFF2-40B4-BE49-F238E27FC236}">
                <a16:creationId xmlns="" xmlns:a16="http://schemas.microsoft.com/office/drawing/2014/main" id="{8468C272-56E1-8F43-95A2-4B29CB2E4035}"/>
              </a:ext>
            </a:extLst>
          </p:cNvPr>
          <p:cNvSpPr>
            <a:spLocks noGrp="1"/>
          </p:cNvSpPr>
          <p:nvPr>
            <p:ph type="body" sz="quarter" idx="25"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78B1B38-8DED-3A43-AB33-B9E7D0BCF872}"/>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81569023"/>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35171575-7787-BA4A-989E-C03458ACA80A}"/>
              </a:ext>
            </a:extLst>
          </p:cNvPr>
          <p:cNvGrpSpPr/>
          <p:nvPr userDrawn="1"/>
        </p:nvGrpSpPr>
        <p:grpSpPr>
          <a:xfrm>
            <a:off x="576000" y="1134000"/>
            <a:ext cx="11040001" cy="216000"/>
            <a:chOff x="431999" y="1134000"/>
            <a:chExt cx="8280001" cy="216000"/>
          </a:xfrm>
        </p:grpSpPr>
        <p:sp>
          <p:nvSpPr>
            <p:cNvPr id="20" name="Rechteck 19">
              <a:extLst>
                <a:ext uri="{FF2B5EF4-FFF2-40B4-BE49-F238E27FC236}">
                  <a16:creationId xmlns="" xmlns:a16="http://schemas.microsoft.com/office/drawing/2014/main" id="{D176CBA4-FE46-5F46-B43D-4F19504BCCE3}"/>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F6D31880-5581-9541-A469-2523B9C4E080}"/>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9EF9275D-B977-4743-9C4C-E62C3A9EB56D}"/>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4" name="Textplatzhalter 17">
            <a:extLst>
              <a:ext uri="{FF2B5EF4-FFF2-40B4-BE49-F238E27FC236}">
                <a16:creationId xmlns="" xmlns:a16="http://schemas.microsoft.com/office/drawing/2014/main" id="{702649AE-AB38-A043-B12C-44183E52C518}"/>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1E672599-5D0C-3A4B-82D0-7C5A43E40BA0}"/>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99064587"/>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21" name="Gruppieren 20">
            <a:extLst>
              <a:ext uri="{FF2B5EF4-FFF2-40B4-BE49-F238E27FC236}">
                <a16:creationId xmlns="" xmlns:a16="http://schemas.microsoft.com/office/drawing/2014/main" id="{5B91E5F4-FC66-644E-ABA5-5A1C6B1D35EA}"/>
              </a:ext>
            </a:extLst>
          </p:cNvPr>
          <p:cNvGrpSpPr/>
          <p:nvPr userDrawn="1"/>
        </p:nvGrpSpPr>
        <p:grpSpPr>
          <a:xfrm>
            <a:off x="576000" y="1134000"/>
            <a:ext cx="11040001" cy="216000"/>
            <a:chOff x="431999" y="1134000"/>
            <a:chExt cx="8280001" cy="216000"/>
          </a:xfrm>
        </p:grpSpPr>
        <p:sp>
          <p:nvSpPr>
            <p:cNvPr id="22" name="Rechteck 21">
              <a:extLst>
                <a:ext uri="{FF2B5EF4-FFF2-40B4-BE49-F238E27FC236}">
                  <a16:creationId xmlns="" xmlns:a16="http://schemas.microsoft.com/office/drawing/2014/main" id="{D817AF37-0E8E-6A49-9937-65034F7BCE16}"/>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D2C4878D-0D4B-2F41-841F-D57952D12725}"/>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ABFA30A9-643B-EE4A-8E81-78435A563B92}"/>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50F0D117-6DCA-7045-9C9A-3D3D5B126C3E}"/>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F66C0CEC-FE9A-414F-986C-D3A31CAE80C9}"/>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83731607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grpSp>
        <p:nvGrpSpPr>
          <p:cNvPr id="21" name="Gruppieren 20">
            <a:extLst>
              <a:ext uri="{FF2B5EF4-FFF2-40B4-BE49-F238E27FC236}">
                <a16:creationId xmlns="" xmlns:a16="http://schemas.microsoft.com/office/drawing/2014/main" id="{5B91E5F4-FC66-644E-ABA5-5A1C6B1D35EA}"/>
              </a:ext>
            </a:extLst>
          </p:cNvPr>
          <p:cNvGrpSpPr/>
          <p:nvPr userDrawn="1"/>
        </p:nvGrpSpPr>
        <p:grpSpPr>
          <a:xfrm>
            <a:off x="576000" y="1134000"/>
            <a:ext cx="11040001" cy="216000"/>
            <a:chOff x="431999" y="1134000"/>
            <a:chExt cx="8280001" cy="216000"/>
          </a:xfrm>
        </p:grpSpPr>
        <p:sp>
          <p:nvSpPr>
            <p:cNvPr id="22" name="Rechteck 21">
              <a:extLst>
                <a:ext uri="{FF2B5EF4-FFF2-40B4-BE49-F238E27FC236}">
                  <a16:creationId xmlns="" xmlns:a16="http://schemas.microsoft.com/office/drawing/2014/main" id="{D817AF37-0E8E-6A49-9937-65034F7BCE16}"/>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D2C4878D-0D4B-2F41-841F-D57952D12725}"/>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4" name="Rechteck 23">
              <a:extLst>
                <a:ext uri="{FF2B5EF4-FFF2-40B4-BE49-F238E27FC236}">
                  <a16:creationId xmlns="" xmlns:a16="http://schemas.microsoft.com/office/drawing/2014/main" id="{ABFA30A9-643B-EE4A-8E81-78435A563B92}"/>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5" name="Textplatzhalter 17">
            <a:extLst>
              <a:ext uri="{FF2B5EF4-FFF2-40B4-BE49-F238E27FC236}">
                <a16:creationId xmlns="" xmlns:a16="http://schemas.microsoft.com/office/drawing/2014/main" id="{50F0D117-6DCA-7045-9C9A-3D3D5B126C3E}"/>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7" name="Inhaltsplatzhalter 2">
            <a:extLst>
              <a:ext uri="{FF2B5EF4-FFF2-40B4-BE49-F238E27FC236}">
                <a16:creationId xmlns="" xmlns:a16="http://schemas.microsoft.com/office/drawing/2014/main" id="{05A17105-5B7F-EA40-8074-685E25A27213}"/>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9EE44EBE-E9B0-1B40-92CC-8B9F859D44E5}"/>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7" name="Inhaltsplatzhalter 2">
            <a:extLst>
              <a:ext uri="{FF2B5EF4-FFF2-40B4-BE49-F238E27FC236}">
                <a16:creationId xmlns="" xmlns:a16="http://schemas.microsoft.com/office/drawing/2014/main" id="{94DF0E4F-3666-EA4C-8942-F57D5D7BCC08}"/>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8" name="Inhaltsplatzhalter 2">
            <a:extLst>
              <a:ext uri="{FF2B5EF4-FFF2-40B4-BE49-F238E27FC236}">
                <a16:creationId xmlns="" xmlns:a16="http://schemas.microsoft.com/office/drawing/2014/main" id="{76C5B8E7-27B7-D44A-98EA-89C797B93BF0}"/>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9" name="Inhaltsplatzhalter 2">
            <a:extLst>
              <a:ext uri="{FF2B5EF4-FFF2-40B4-BE49-F238E27FC236}">
                <a16:creationId xmlns="" xmlns:a16="http://schemas.microsoft.com/office/drawing/2014/main" id="{366B31AB-1DD9-F84B-9147-D23CBE7F6416}"/>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30" name="Inhaltsplatzhalter 2">
            <a:extLst>
              <a:ext uri="{FF2B5EF4-FFF2-40B4-BE49-F238E27FC236}">
                <a16:creationId xmlns="" xmlns:a16="http://schemas.microsoft.com/office/drawing/2014/main" id="{8E05F54B-FBA7-F84F-B521-B5E6A5508274}"/>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D939AC1C-DDBE-B341-8781-86EB23EEEAEB}"/>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51835107"/>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8" name="Gruppieren 17">
            <a:extLst>
              <a:ext uri="{FF2B5EF4-FFF2-40B4-BE49-F238E27FC236}">
                <a16:creationId xmlns="" xmlns:a16="http://schemas.microsoft.com/office/drawing/2014/main" id="{3D6E282A-2F0C-4A47-8B6E-A770B104CCEC}"/>
              </a:ext>
            </a:extLst>
          </p:cNvPr>
          <p:cNvGrpSpPr/>
          <p:nvPr userDrawn="1"/>
        </p:nvGrpSpPr>
        <p:grpSpPr>
          <a:xfrm>
            <a:off x="576000" y="1134000"/>
            <a:ext cx="11040001" cy="216000"/>
            <a:chOff x="431999" y="1134000"/>
            <a:chExt cx="8280001" cy="216000"/>
          </a:xfrm>
        </p:grpSpPr>
        <p:sp>
          <p:nvSpPr>
            <p:cNvPr id="19" name="Rechteck 18">
              <a:extLst>
                <a:ext uri="{FF2B5EF4-FFF2-40B4-BE49-F238E27FC236}">
                  <a16:creationId xmlns="" xmlns:a16="http://schemas.microsoft.com/office/drawing/2014/main" id="{2A30A059-9009-744C-A709-2DD3CB6EF517}"/>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E064A7E4-9A92-554A-9222-A5E6540EA9DF}"/>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C7E3CE84-0CE0-E64F-8657-B23DB04F5D66}"/>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4813AE36-6346-AF4F-BA23-BD001F28C43F}"/>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0813AA4A-46D5-E34E-A0A5-F769201E79A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979373816"/>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grpSp>
        <p:nvGrpSpPr>
          <p:cNvPr id="18" name="Gruppieren 17">
            <a:extLst>
              <a:ext uri="{FF2B5EF4-FFF2-40B4-BE49-F238E27FC236}">
                <a16:creationId xmlns="" xmlns:a16="http://schemas.microsoft.com/office/drawing/2014/main" id="{E1EAF582-3E27-334B-8860-4985D869B583}"/>
              </a:ext>
            </a:extLst>
          </p:cNvPr>
          <p:cNvGrpSpPr/>
          <p:nvPr userDrawn="1"/>
        </p:nvGrpSpPr>
        <p:grpSpPr>
          <a:xfrm>
            <a:off x="576000" y="1134000"/>
            <a:ext cx="11040001" cy="216000"/>
            <a:chOff x="431999" y="1134000"/>
            <a:chExt cx="8280001" cy="216000"/>
          </a:xfrm>
        </p:grpSpPr>
        <p:sp>
          <p:nvSpPr>
            <p:cNvPr id="19" name="Rechteck 18">
              <a:extLst>
                <a:ext uri="{FF2B5EF4-FFF2-40B4-BE49-F238E27FC236}">
                  <a16:creationId xmlns="" xmlns:a16="http://schemas.microsoft.com/office/drawing/2014/main" id="{827A021E-E044-B14B-97D3-CA847CE2139B}"/>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0" name="Rechteck 19">
              <a:extLst>
                <a:ext uri="{FF2B5EF4-FFF2-40B4-BE49-F238E27FC236}">
                  <a16:creationId xmlns="" xmlns:a16="http://schemas.microsoft.com/office/drawing/2014/main" id="{BED658E0-0BA4-254A-ADEF-3E9F2964BB45}"/>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A56C93BA-31FC-4743-90CB-D5D2EA6CD4FA}"/>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2" name="Textplatzhalter 17">
            <a:extLst>
              <a:ext uri="{FF2B5EF4-FFF2-40B4-BE49-F238E27FC236}">
                <a16:creationId xmlns="" xmlns:a16="http://schemas.microsoft.com/office/drawing/2014/main" id="{5C48A117-0D39-2D46-B24B-613D62B3A3FA}"/>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34DC780B-70F6-6249-B756-6035EC310AC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78473640"/>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9" name="Gruppieren 18">
            <a:extLst>
              <a:ext uri="{FF2B5EF4-FFF2-40B4-BE49-F238E27FC236}">
                <a16:creationId xmlns="" xmlns:a16="http://schemas.microsoft.com/office/drawing/2014/main" id="{B8107554-C1E3-A147-9687-2432732D8260}"/>
              </a:ext>
            </a:extLst>
          </p:cNvPr>
          <p:cNvGrpSpPr/>
          <p:nvPr userDrawn="1"/>
        </p:nvGrpSpPr>
        <p:grpSpPr>
          <a:xfrm>
            <a:off x="576000" y="1134000"/>
            <a:ext cx="11040001" cy="216000"/>
            <a:chOff x="431999" y="1134000"/>
            <a:chExt cx="8280001" cy="216000"/>
          </a:xfrm>
        </p:grpSpPr>
        <p:sp>
          <p:nvSpPr>
            <p:cNvPr id="20" name="Rechteck 19">
              <a:extLst>
                <a:ext uri="{FF2B5EF4-FFF2-40B4-BE49-F238E27FC236}">
                  <a16:creationId xmlns="" xmlns:a16="http://schemas.microsoft.com/office/drawing/2014/main" id="{2F3CAAE7-AD93-3D43-AEA4-0C9AA80B7505}"/>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1" name="Rechteck 20">
              <a:extLst>
                <a:ext uri="{FF2B5EF4-FFF2-40B4-BE49-F238E27FC236}">
                  <a16:creationId xmlns="" xmlns:a16="http://schemas.microsoft.com/office/drawing/2014/main" id="{0CB96FD4-2DED-7D4B-B718-1B45F7596429}"/>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8436687C-FC68-2041-943C-93CBAFB6B969}"/>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3" name="Textplatzhalter 17">
            <a:extLst>
              <a:ext uri="{FF2B5EF4-FFF2-40B4-BE49-F238E27FC236}">
                <a16:creationId xmlns="" xmlns:a16="http://schemas.microsoft.com/office/drawing/2014/main" id="{6203BC41-1838-C744-8E31-B4A7A296E4D3}"/>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272A2ECC-611B-9949-86DC-38586BAB7FD0}"/>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481387330"/>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grpSp>
        <p:nvGrpSpPr>
          <p:cNvPr id="17" name="Gruppieren 16">
            <a:extLst>
              <a:ext uri="{FF2B5EF4-FFF2-40B4-BE49-F238E27FC236}">
                <a16:creationId xmlns="" xmlns:a16="http://schemas.microsoft.com/office/drawing/2014/main" id="{51593175-E0F4-1D47-91E6-68C5DE3227C2}"/>
              </a:ext>
            </a:extLst>
          </p:cNvPr>
          <p:cNvGrpSpPr/>
          <p:nvPr userDrawn="1"/>
        </p:nvGrpSpPr>
        <p:grpSpPr>
          <a:xfrm>
            <a:off x="576000" y="1134000"/>
            <a:ext cx="11040001" cy="216000"/>
            <a:chOff x="431999" y="1134000"/>
            <a:chExt cx="8280001" cy="216000"/>
          </a:xfrm>
        </p:grpSpPr>
        <p:sp>
          <p:nvSpPr>
            <p:cNvPr id="20" name="Rechteck 19">
              <a:extLst>
                <a:ext uri="{FF2B5EF4-FFF2-40B4-BE49-F238E27FC236}">
                  <a16:creationId xmlns="" xmlns:a16="http://schemas.microsoft.com/office/drawing/2014/main" id="{DFB6E4A5-5B01-AF47-AE03-C0D621C1FDCF}"/>
                </a:ext>
              </a:extLst>
            </p:cNvPr>
            <p:cNvSpPr/>
            <p:nvPr userDrawn="1"/>
          </p:nvSpPr>
          <p:spPr>
            <a:xfrm>
              <a:off x="431999" y="1314000"/>
              <a:ext cx="2757600" cy="360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2" name="Rechteck 21">
              <a:extLst>
                <a:ext uri="{FF2B5EF4-FFF2-40B4-BE49-F238E27FC236}">
                  <a16:creationId xmlns="" xmlns:a16="http://schemas.microsoft.com/office/drawing/2014/main" id="{43C6DD75-9CC8-7C4D-83B7-3D0355432DFD}"/>
                </a:ext>
              </a:extLst>
            </p:cNvPr>
            <p:cNvSpPr/>
            <p:nvPr userDrawn="1"/>
          </p:nvSpPr>
          <p:spPr>
            <a:xfrm>
              <a:off x="3182400" y="1314000"/>
              <a:ext cx="2757600" cy="36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23" name="Rechteck 22">
              <a:extLst>
                <a:ext uri="{FF2B5EF4-FFF2-40B4-BE49-F238E27FC236}">
                  <a16:creationId xmlns="" xmlns:a16="http://schemas.microsoft.com/office/drawing/2014/main" id="{4B15611C-C4A3-9747-B8B9-FC42C1F9DF8A}"/>
                </a:ext>
              </a:extLst>
            </p:cNvPr>
            <p:cNvSpPr/>
            <p:nvPr userDrawn="1"/>
          </p:nvSpPr>
          <p:spPr>
            <a:xfrm>
              <a:off x="5940000" y="1134000"/>
              <a:ext cx="2772000" cy="21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grpSp>
      <p:sp>
        <p:nvSpPr>
          <p:cNvPr id="24" name="Textplatzhalter 17">
            <a:extLst>
              <a:ext uri="{FF2B5EF4-FFF2-40B4-BE49-F238E27FC236}">
                <a16:creationId xmlns="" xmlns:a16="http://schemas.microsoft.com/office/drawing/2014/main" id="{2F69FF27-0429-0C4B-9FF4-716649D2E3E0}"/>
              </a:ext>
            </a:extLst>
          </p:cNvPr>
          <p:cNvSpPr>
            <a:spLocks noGrp="1"/>
          </p:cNvSpPr>
          <p:nvPr>
            <p:ph type="body" sz="quarter" idx="16" hasCustomPrompt="1"/>
          </p:nvPr>
        </p:nvSpPr>
        <p:spPr>
          <a:xfrm>
            <a:off x="7920203" y="1123201"/>
            <a:ext cx="360580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5AAC13E9-055B-3849-81F8-1E8458C5B6B9}"/>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777596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44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320000" y="1876563"/>
            <a:ext cx="72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320000" y="3789040"/>
            <a:ext cx="5480256"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324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324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40416" y="3789040"/>
            <a:ext cx="1775584"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6D547549-A4EC-7340-947E-55FE208F9613}"/>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8709979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7" name="Inhaltsplatzhalter 2">
            <a:extLst>
              <a:ext uri="{FF2B5EF4-FFF2-40B4-BE49-F238E27FC236}">
                <a16:creationId xmlns="" xmlns:a16="http://schemas.microsoft.com/office/drawing/2014/main" id="{1B803631-3704-A249-8C49-7826F7C3ABE8}"/>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4AF1801C-BC9A-5244-B7DB-EDF7E1BFAFA1}"/>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25A0CB3F-0240-7D47-89FB-221F764271DC}"/>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CA396672-1CCE-5344-B653-12D76F3665D1}"/>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9DAE94C5-5872-2842-AA8E-5E7ADB9F24D2}"/>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C454AFC2-604E-F546-A84B-8FE27B2315DC}"/>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671F9635-4A36-044F-B1ED-454CA1945BBB}"/>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5735224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342900" indent="-342900">
              <a:buFont typeface="Wingdings" pitchFamily="2" charset="2"/>
              <a:buChar char="§"/>
              <a:defRPr sz="1500">
                <a:latin typeface="Arial Narrow" pitchFamily="34" charset="0"/>
              </a:defRPr>
            </a:lvl1pPr>
            <a:lvl2pPr marL="742950" indent="-28575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76A7EC73-9CBD-DC47-8A6F-1E71A517A313}"/>
              </a:ext>
            </a:extLst>
          </p:cNvPr>
          <p:cNvSpPr>
            <a:spLocks noGrp="1"/>
          </p:cNvSpPr>
          <p:nvPr>
            <p:ph type="ftr" sz="quarter" idx="15"/>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8581096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342900" indent="-3429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342900" indent="-3429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2" name="Fußzeilenplatzhalter 1">
            <a:extLst>
              <a:ext uri="{FF2B5EF4-FFF2-40B4-BE49-F238E27FC236}">
                <a16:creationId xmlns="" xmlns:a16="http://schemas.microsoft.com/office/drawing/2014/main" id="{E1B2CE76-FD03-7A46-AC5C-AD62AE2014E6}"/>
              </a:ext>
            </a:extLst>
          </p:cNvPr>
          <p:cNvSpPr>
            <a:spLocks noGrp="1"/>
          </p:cNvSpPr>
          <p:nvPr>
            <p:ph type="ftr" sz="quarter" idx="15"/>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7553851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342900" indent="-3429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342900" indent="-3429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2917009B-6F4E-5F4A-820B-DFDABE6CFAB9}"/>
              </a:ext>
            </a:extLst>
          </p:cNvPr>
          <p:cNvSpPr>
            <a:spLocks noGrp="1"/>
          </p:cNvSpPr>
          <p:nvPr>
            <p:ph type="ftr" sz="quarter" idx="1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897373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C7C60B7B-439C-6642-B3CC-559179B896AE}"/>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8760369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9_Text mit opt. Trennlinien">
    <p:spTree>
      <p:nvGrpSpPr>
        <p:cNvPr id="1" name=""/>
        <p:cNvGrpSpPr/>
        <p:nvPr/>
      </p:nvGrpSpPr>
      <p:grpSpPr>
        <a:xfrm>
          <a:off x="0" y="0"/>
          <a:ext cx="0" cy="0"/>
          <a:chOff x="0" y="0"/>
          <a:chExt cx="0" cy="0"/>
        </a:xfrm>
      </p:grpSpPr>
      <p:sp>
        <p:nvSpPr>
          <p:cNvPr id="11" name="Inhaltsplatzhalter 3"/>
          <p:cNvSpPr>
            <a:spLocks noGrp="1"/>
          </p:cNvSpPr>
          <p:nvPr>
            <p:ph sz="half" idx="2"/>
          </p:nvPr>
        </p:nvSpPr>
        <p:spPr>
          <a:xfrm>
            <a:off x="6110131" y="1782000"/>
            <a:ext cx="5505868" cy="3790800"/>
          </a:xfrm>
        </p:spPr>
        <p:txBody>
          <a:bodyPr>
            <a:normAutofit/>
          </a:bodyPr>
          <a:lstStyle>
            <a:lvl1pPr marL="342900" indent="-342900">
              <a:buFont typeface="Wingdings" pitchFamily="2" charset="2"/>
              <a:buChar char="§"/>
              <a:defRPr sz="1500">
                <a:latin typeface="Arial Narrow" pitchFamily="34" charset="0"/>
              </a:defRPr>
            </a:lvl1pPr>
            <a:lvl2pPr marL="742950" indent="-28575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3" name="Textplatzhalter 2">
            <a:extLst>
              <a:ext uri="{FF2B5EF4-FFF2-40B4-BE49-F238E27FC236}">
                <a16:creationId xmlns="" xmlns:a16="http://schemas.microsoft.com/office/drawing/2014/main" id="{47F479F8-5886-3B42-ADE8-95756C903AD9}"/>
              </a:ext>
            </a:extLst>
          </p:cNvPr>
          <p:cNvSpPr>
            <a:spLocks noGrp="1"/>
          </p:cNvSpPr>
          <p:nvPr>
            <p:ph type="body" sz="quarter" idx="14"/>
          </p:nvPr>
        </p:nvSpPr>
        <p:spPr>
          <a:xfrm>
            <a:off x="575732" y="1782000"/>
            <a:ext cx="5534400" cy="3790800"/>
          </a:xfrm>
        </p:spPr>
        <p:txBody>
          <a:bodyPr/>
          <a:lstStyle>
            <a:lvl1pPr marL="342900" indent="-342900">
              <a:buFont typeface="Wingdings" pitchFamily="2" charset="2"/>
              <a:buChar char="§"/>
              <a:defRPr sz="1500"/>
            </a:lvl1pPr>
          </a:lstStyle>
          <a:p>
            <a:r>
              <a:rPr lang="de-DE"/>
              <a:t>Mastertextformat bearbeiten
Zweite Ebene
Dritte Ebene
Vierte Ebene
Fünfte Ebene</a:t>
            </a:r>
          </a:p>
        </p:txBody>
      </p:sp>
      <p:sp>
        <p:nvSpPr>
          <p:cNvPr id="2" name="Fußzeilenplatzhalter 1">
            <a:extLst>
              <a:ext uri="{FF2B5EF4-FFF2-40B4-BE49-F238E27FC236}">
                <a16:creationId xmlns="" xmlns:a16="http://schemas.microsoft.com/office/drawing/2014/main" id="{17D38DEA-C478-414A-AF63-23D0698BBAC6}"/>
              </a:ext>
            </a:extLst>
          </p:cNvPr>
          <p:cNvSpPr>
            <a:spLocks noGrp="1"/>
          </p:cNvSpPr>
          <p:nvPr>
            <p:ph type="ftr" sz="quarter" idx="15"/>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8012702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ext mit einer optischen Trennlinie">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999" y="1782000"/>
            <a:ext cx="11040000" cy="3851999"/>
          </a:xfrm>
        </p:spPr>
        <p:txBody>
          <a:bodyPr lIns="0" tIns="0" rIns="0" bIns="0">
            <a:normAutofit/>
          </a:bodyPr>
          <a:lstStyle>
            <a:lvl1pPr>
              <a:buFont typeface="Wingdings" pitchFamily="2" charset="2"/>
              <a:buChar char="§"/>
              <a:defRPr sz="1500">
                <a:latin typeface="Arial Narrow" pitchFamily="34" charset="0"/>
              </a:defRPr>
            </a:lvl1pPr>
            <a:lvl2pPr marL="742950" indent="-28575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stStyle>
          <a:p>
            <a:pPr lvl="0"/>
            <a:r>
              <a:rPr lang="de-DE" dirty="0"/>
              <a:t>Hier steht der Text</a:t>
            </a:r>
          </a:p>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24" name="Gerade Verbindung 23"/>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2" name="Titelplatzhalter 1">
            <a:extLst>
              <a:ext uri="{FF2B5EF4-FFF2-40B4-BE49-F238E27FC236}">
                <a16:creationId xmlns="" xmlns:a16="http://schemas.microsoft.com/office/drawing/2014/main" id="{7659FB51-223A-5746-BB4A-F005A9370E6E}"/>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2" name="Fußzeilenplatzhalter 1">
            <a:extLst>
              <a:ext uri="{FF2B5EF4-FFF2-40B4-BE49-F238E27FC236}">
                <a16:creationId xmlns="" xmlns:a16="http://schemas.microsoft.com/office/drawing/2014/main" id="{83AB4651-FE30-0B40-8BB6-3814857731CB}"/>
              </a:ext>
            </a:extLst>
          </p:cNvPr>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39098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1_Tex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732" y="1441450"/>
            <a:ext cx="11038419" cy="3915985"/>
          </a:xfrm>
          <a:prstGeom prst="rect">
            <a:avLst/>
          </a:prstGeom>
        </p:spPr>
        <p:txBody>
          <a:bodyPr lIns="0" tIns="0" rIns="0" bIns="0">
            <a:normAutofit/>
          </a:bodyPr>
          <a:lstStyle>
            <a:lvl1pPr marL="0" indent="0">
              <a:lnSpc>
                <a:spcPct val="100000"/>
              </a:lnSpc>
              <a:spcBef>
                <a:spcPts val="0"/>
              </a:spcBef>
              <a:buFontTx/>
              <a:buNone/>
              <a:defRPr sz="14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Unterüberschrift, Fließtext, Stichpunkte</a:t>
            </a:r>
          </a:p>
        </p:txBody>
      </p:sp>
      <p:cxnSp>
        <p:nvCxnSpPr>
          <p:cNvPr id="18" name="Gerade Verbindung 17"/>
          <p:cNvCxnSpPr/>
          <p:nvPr userDrawn="1"/>
        </p:nvCxnSpPr>
        <p:spPr>
          <a:xfrm>
            <a:off x="-10583" y="6068913"/>
            <a:ext cx="12192000" cy="0"/>
          </a:xfrm>
          <a:prstGeom prst="line">
            <a:avLst/>
          </a:prstGeom>
          <a:ln w="6350">
            <a:solidFill>
              <a:srgbClr val="6C6C6C">
                <a:alpha val="50000"/>
              </a:srgbClr>
            </a:solidFill>
          </a:ln>
        </p:spPr>
        <p:style>
          <a:lnRef idx="1">
            <a:schemeClr val="accent1"/>
          </a:lnRef>
          <a:fillRef idx="0">
            <a:schemeClr val="accent1"/>
          </a:fillRef>
          <a:effectRef idx="0">
            <a:schemeClr val="accent1"/>
          </a:effectRef>
          <a:fontRef idx="minor">
            <a:schemeClr val="tx1"/>
          </a:fontRef>
        </p:style>
      </p:cxnSp>
      <p:sp>
        <p:nvSpPr>
          <p:cNvPr id="6" name="Inhaltsplatzhalter 2"/>
          <p:cNvSpPr>
            <a:spLocks noGrp="1"/>
          </p:cNvSpPr>
          <p:nvPr>
            <p:ph idx="11" hasCustomPrompt="1"/>
          </p:nvPr>
        </p:nvSpPr>
        <p:spPr>
          <a:xfrm>
            <a:off x="575734" y="5553812"/>
            <a:ext cx="11040533" cy="129832"/>
          </a:xfrm>
          <a:prstGeom prst="rect">
            <a:avLst/>
          </a:prstGeom>
        </p:spPr>
        <p:txBody>
          <a:bodyPr lIns="0" tIns="0" rIns="0" bIns="0">
            <a:normAutofit/>
          </a:bodyPr>
          <a:lstStyle>
            <a:lvl1pPr marL="0" indent="0">
              <a:lnSpc>
                <a:spcPct val="100000"/>
              </a:lnSpc>
              <a:spcBef>
                <a:spcPts val="0"/>
              </a:spcBef>
              <a:buFontTx/>
              <a:buNone/>
              <a:defRPr sz="8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Marginaltext (Arial Narrow, 8 </a:t>
            </a:r>
            <a:r>
              <a:rPr lang="de-DE" dirty="0" err="1"/>
              <a:t>pt</a:t>
            </a:r>
            <a:r>
              <a:rPr lang="de-DE" dirty="0"/>
              <a:t>)</a:t>
            </a:r>
          </a:p>
        </p:txBody>
      </p:sp>
      <p:sp>
        <p:nvSpPr>
          <p:cNvPr id="8" name="Titelplatzhalter 1"/>
          <p:cNvSpPr>
            <a:spLocks noGrp="1"/>
          </p:cNvSpPr>
          <p:nvPr>
            <p:ph type="title" hasCustomPrompt="1"/>
          </p:nvPr>
        </p:nvSpPr>
        <p:spPr>
          <a:xfrm>
            <a:off x="575734" y="636717"/>
            <a:ext cx="11040533" cy="275062"/>
          </a:xfrm>
          <a:prstGeom prst="rect">
            <a:avLst/>
          </a:prstGeom>
        </p:spPr>
        <p:txBody>
          <a:bodyPr vert="horz" lIns="0" tIns="0" rIns="0" bIns="0" rtlCol="0" anchor="t" anchorCtr="0">
            <a:noAutofit/>
          </a:bodyPr>
          <a:lstStyle>
            <a:lvl1pPr algn="l">
              <a:defRPr sz="1800" baseline="0">
                <a:solidFill>
                  <a:srgbClr val="000000"/>
                </a:solidFill>
                <a:latin typeface="Arial Narrow" pitchFamily="34" charset="0"/>
              </a:defRPr>
            </a:lvl1pPr>
          </a:lstStyle>
          <a:p>
            <a:r>
              <a:rPr lang="de-DE" dirty="0"/>
              <a:t>Überschrift (Arial Narrow, 18pt)</a:t>
            </a:r>
          </a:p>
        </p:txBody>
      </p:sp>
      <p:cxnSp>
        <p:nvCxnSpPr>
          <p:cNvPr id="7" name="Gerade Verbindung 6"/>
          <p:cNvCxnSpPr/>
          <p:nvPr userDrawn="1"/>
        </p:nvCxnSpPr>
        <p:spPr>
          <a:xfrm>
            <a:off x="-2117" y="1327051"/>
            <a:ext cx="12192000" cy="0"/>
          </a:xfrm>
          <a:prstGeom prst="line">
            <a:avLst/>
          </a:prstGeom>
          <a:ln w="635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2" name="Fußzeilenplatzhalter 1">
            <a:extLst>
              <a:ext uri="{FF2B5EF4-FFF2-40B4-BE49-F238E27FC236}">
                <a16:creationId xmlns="" xmlns:a16="http://schemas.microsoft.com/office/drawing/2014/main" id="{F2694D97-5CBF-9248-8923-E3A75BAD9243}"/>
              </a:ext>
            </a:extLst>
          </p:cNvPr>
          <p:cNvSpPr>
            <a:spLocks noGrp="1"/>
          </p:cNvSpPr>
          <p:nvPr>
            <p:ph type="ftr" sz="quarter" idx="12"/>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03036915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0"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1AC7F1D4-CE7D-434D-AA02-2371DE2BD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52001"/>
            <a:ext cx="11040000" cy="215889"/>
          </a:xfrm>
          <a:prstGeom prst="rect">
            <a:avLst/>
          </a:prstGeom>
        </p:spPr>
      </p:pic>
      <p:sp>
        <p:nvSpPr>
          <p:cNvPr id="18" name="Textplatzhalter 17">
            <a:extLst>
              <a:ext uri="{FF2B5EF4-FFF2-40B4-BE49-F238E27FC236}">
                <a16:creationId xmlns="" xmlns:a16="http://schemas.microsoft.com/office/drawing/2014/main" id="{2767BAF8-CEC7-9242-B538-6DF804CAD45E}"/>
              </a:ext>
            </a:extLst>
          </p:cNvPr>
          <p:cNvSpPr>
            <a:spLocks noGrp="1"/>
          </p:cNvSpPr>
          <p:nvPr>
            <p:ph type="body" sz="quarter" idx="16"/>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lang="de-DE" dirty="0"/>
          </a:p>
        </p:txBody>
      </p:sp>
      <p:sp>
        <p:nvSpPr>
          <p:cNvPr id="2" name="Fußzeilenplatzhalter 1">
            <a:extLst>
              <a:ext uri="{FF2B5EF4-FFF2-40B4-BE49-F238E27FC236}">
                <a16:creationId xmlns="" xmlns:a16="http://schemas.microsoft.com/office/drawing/2014/main" id="{71DFCDE9-7D7C-674D-A797-C4BD66A9958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2141602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2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1AC7F1D4-CE7D-434D-AA02-2371DE2BD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52001"/>
            <a:ext cx="11040000" cy="215889"/>
          </a:xfrm>
          <a:prstGeom prst="rect">
            <a:avLst/>
          </a:prstGeom>
        </p:spPr>
      </p:pic>
      <p:sp>
        <p:nvSpPr>
          <p:cNvPr id="18" name="Textplatzhalter 17">
            <a:extLst>
              <a:ext uri="{FF2B5EF4-FFF2-40B4-BE49-F238E27FC236}">
                <a16:creationId xmlns="" xmlns:a16="http://schemas.microsoft.com/office/drawing/2014/main" id="{2767BAF8-CEC7-9242-B538-6DF804CAD45E}"/>
              </a:ext>
            </a:extLst>
          </p:cNvPr>
          <p:cNvSpPr>
            <a:spLocks noGrp="1"/>
          </p:cNvSpPr>
          <p:nvPr>
            <p:ph type="body" sz="quarter" idx="16"/>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endParaRPr lang="de-DE" dirty="0"/>
          </a:p>
        </p:txBody>
      </p:sp>
      <p:sp>
        <p:nvSpPr>
          <p:cNvPr id="2" name="Fußzeilenplatzhalter 1">
            <a:extLst>
              <a:ext uri="{FF2B5EF4-FFF2-40B4-BE49-F238E27FC236}">
                <a16:creationId xmlns="" xmlns:a16="http://schemas.microsoft.com/office/drawing/2014/main" id="{3C873C33-1793-414E-B962-F13DC2F77F13}"/>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270656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4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1AC7F1D4-CE7D-434D-AA02-2371DE2BD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52001"/>
            <a:ext cx="11040000" cy="215889"/>
          </a:xfrm>
          <a:prstGeom prst="rect">
            <a:avLst/>
          </a:prstGeom>
        </p:spPr>
      </p:pic>
      <p:sp>
        <p:nvSpPr>
          <p:cNvPr id="18" name="Textplatzhalter 17">
            <a:extLst>
              <a:ext uri="{FF2B5EF4-FFF2-40B4-BE49-F238E27FC236}">
                <a16:creationId xmlns="" xmlns:a16="http://schemas.microsoft.com/office/drawing/2014/main" id="{2767BAF8-CEC7-9242-B538-6DF804CAD45E}"/>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0" name="Textplatzhalter 6">
            <a:extLst>
              <a:ext uri="{FF2B5EF4-FFF2-40B4-BE49-F238E27FC236}">
                <a16:creationId xmlns="" xmlns:a16="http://schemas.microsoft.com/office/drawing/2014/main" id="{F1C12BBA-9647-0E46-9BE8-8AA3BB6E50EA}"/>
              </a:ext>
            </a:extLst>
          </p:cNvPr>
          <p:cNvSpPr>
            <a:spLocks noGrp="1"/>
          </p:cNvSpPr>
          <p:nvPr>
            <p:ph type="body" sz="quarter" idx="17"/>
          </p:nvPr>
        </p:nvSpPr>
        <p:spPr>
          <a:xfrm>
            <a:off x="576000" y="1350000"/>
            <a:ext cx="11040000" cy="2124000"/>
          </a:xfrm>
          <a:solidFill>
            <a:srgbClr val="008477">
              <a:alpha val="90000"/>
            </a:srgb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10890230-9C16-0243-8D71-59563E1D0149}"/>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5578727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1AC7F1D4-CE7D-434D-AA02-2371DE2BD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8" name="Textplatzhalter 17">
            <a:extLst>
              <a:ext uri="{FF2B5EF4-FFF2-40B4-BE49-F238E27FC236}">
                <a16:creationId xmlns="" xmlns:a16="http://schemas.microsoft.com/office/drawing/2014/main" id="{2767BAF8-CEC7-9242-B538-6DF804CAD45E}"/>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pic>
        <p:nvPicPr>
          <p:cNvPr id="10" name="Grafik 9">
            <a:extLst>
              <a:ext uri="{FF2B5EF4-FFF2-40B4-BE49-F238E27FC236}">
                <a16:creationId xmlns="" xmlns:a16="http://schemas.microsoft.com/office/drawing/2014/main" id="{E52C31D1-098A-CE46-9E53-4C5A5A95181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1" name="Textplatzhalter 6">
            <a:extLst>
              <a:ext uri="{FF2B5EF4-FFF2-40B4-BE49-F238E27FC236}">
                <a16:creationId xmlns="" xmlns:a16="http://schemas.microsoft.com/office/drawing/2014/main" id="{F6FE7A41-FD93-444E-8EEE-549ACEFEC5CC}"/>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7" name="Textplatzhalter 6">
            <a:extLst>
              <a:ext uri="{FF2B5EF4-FFF2-40B4-BE49-F238E27FC236}">
                <a16:creationId xmlns="" xmlns:a16="http://schemas.microsoft.com/office/drawing/2014/main" id="{C0DCC4EA-7C74-3F4A-9D5B-CDAD22F7E899}"/>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9" name="Textplatzhalter 6">
            <a:extLst>
              <a:ext uri="{FF2B5EF4-FFF2-40B4-BE49-F238E27FC236}">
                <a16:creationId xmlns="" xmlns:a16="http://schemas.microsoft.com/office/drawing/2014/main" id="{A0933F7A-EC5A-E346-8EF0-225E89FC877B}"/>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0" name="Textplatzhalter 6">
            <a:extLst>
              <a:ext uri="{FF2B5EF4-FFF2-40B4-BE49-F238E27FC236}">
                <a16:creationId xmlns="" xmlns:a16="http://schemas.microsoft.com/office/drawing/2014/main" id="{443F6913-412A-B040-94F4-42D5B6B65195}"/>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6E5F6578-A788-8149-9D62-E40768B0EFEA}"/>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566862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1AC7F1D4-CE7D-434D-AA02-2371DE2BD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8" name="Textplatzhalter 17">
            <a:extLst>
              <a:ext uri="{FF2B5EF4-FFF2-40B4-BE49-F238E27FC236}">
                <a16:creationId xmlns="" xmlns:a16="http://schemas.microsoft.com/office/drawing/2014/main" id="{2767BAF8-CEC7-9242-B538-6DF804CAD45E}"/>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B0CE0296-0BDE-1A49-B6E1-99F7D37F8FD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04939519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9" name="Grafik 8">
            <a:extLst>
              <a:ext uri="{FF2B5EF4-FFF2-40B4-BE49-F238E27FC236}">
                <a16:creationId xmlns="" xmlns:a16="http://schemas.microsoft.com/office/drawing/2014/main" id="{92E0BFF5-0A40-074C-B683-172411CB0E8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6" name="Textplatzhalter 17">
            <a:extLst>
              <a:ext uri="{FF2B5EF4-FFF2-40B4-BE49-F238E27FC236}">
                <a16:creationId xmlns="" xmlns:a16="http://schemas.microsoft.com/office/drawing/2014/main" id="{1B79FC43-69FD-6A44-A23E-C489A765A8E8}"/>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5ECE9EDC-C508-404F-A4C9-ADAB02D9B24A}"/>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7182852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noChangeAspect="1"/>
          </p:cNvSpPr>
          <p:nvPr>
            <p:ph sz="half" idx="1"/>
          </p:nvPr>
        </p:nvSpPr>
        <p:spPr>
          <a:xfrm>
            <a:off x="576000" y="1782000"/>
            <a:ext cx="5520000" cy="3851999"/>
          </a:xfrm>
        </p:spPr>
        <p:txBody>
          <a:bodyPr>
            <a:normAutofit/>
          </a:bodyPr>
          <a:lstStyle>
            <a:lvl1pPr marL="228600" indent="-228600">
              <a:spcBef>
                <a:spcPts val="180"/>
              </a:spcBef>
              <a:buFont typeface="Wingdings" pitchFamily="2" charset="2"/>
              <a:buChar char="§"/>
              <a:defRPr sz="1500">
                <a:latin typeface="Arial Narrow" pitchFamily="34" charset="0"/>
              </a:defRPr>
            </a:lvl1pPr>
            <a:lvl2pPr marL="685800" indent="-228600">
              <a:spcBef>
                <a:spcPts val="180"/>
              </a:spcBef>
              <a:buFont typeface="Wingdings" pitchFamily="2" charset="2"/>
              <a:buChar char="§"/>
              <a:defRPr sz="1500">
                <a:latin typeface="Arial Narrow" pitchFamily="34" charset="0"/>
              </a:defRPr>
            </a:lvl2pPr>
            <a:lvl3pPr marL="1143000" indent="-228600">
              <a:spcBef>
                <a:spcPts val="180"/>
              </a:spcBef>
              <a:buFont typeface="Wingdings" pitchFamily="2" charset="2"/>
              <a:buChar char="§"/>
              <a:defRPr sz="1500">
                <a:latin typeface="Arial Narrow" pitchFamily="34" charset="0"/>
              </a:defRPr>
            </a:lvl3pPr>
            <a:lvl4pPr marL="1600200" indent="-228600">
              <a:spcBef>
                <a:spcPts val="180"/>
              </a:spcBef>
              <a:buFont typeface="Wingdings" pitchFamily="2" charset="2"/>
              <a:buChar char="§"/>
              <a:defRPr sz="1500">
                <a:latin typeface="Arial Narrow" pitchFamily="34" charset="0"/>
              </a:defRPr>
            </a:lvl4pPr>
            <a:lvl5pPr marL="2057400" indent="-228600">
              <a:spcBef>
                <a:spcPts val="180"/>
              </a:spcBef>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Inhaltsplatzhalter 3"/>
          <p:cNvSpPr>
            <a:spLocks noGrp="1" noChangeAspect="1"/>
          </p:cNvSpPr>
          <p:nvPr>
            <p:ph sz="half" idx="2"/>
          </p:nvPr>
        </p:nvSpPr>
        <p:spPr>
          <a:xfrm>
            <a:off x="6096000" y="1782000"/>
            <a:ext cx="5520000" cy="3851999"/>
          </a:xfrm>
        </p:spPr>
        <p:txBody>
          <a:bodyPr>
            <a:normAutofit/>
          </a:bodyPr>
          <a:lstStyle>
            <a:lvl1pPr marL="228600" indent="-228600">
              <a:spcBef>
                <a:spcPts val="180"/>
              </a:spcBef>
              <a:buFont typeface="Wingdings" pitchFamily="2" charset="2"/>
              <a:buChar char="§"/>
              <a:defRPr sz="1500">
                <a:latin typeface="Arial Narrow" pitchFamily="34" charset="0"/>
              </a:defRPr>
            </a:lvl1pPr>
            <a:lvl2pPr marL="685800" indent="-228600">
              <a:spcBef>
                <a:spcPts val="180"/>
              </a:spcBef>
              <a:buFont typeface="Wingdings" pitchFamily="2" charset="2"/>
              <a:buChar char="§"/>
              <a:defRPr sz="1500">
                <a:latin typeface="Arial Narrow" pitchFamily="34" charset="0"/>
              </a:defRPr>
            </a:lvl2pPr>
            <a:lvl3pPr marL="1143000" indent="-228600">
              <a:spcBef>
                <a:spcPts val="180"/>
              </a:spcBef>
              <a:buFont typeface="Wingdings" pitchFamily="2" charset="2"/>
              <a:buChar char="§"/>
              <a:defRPr sz="1500">
                <a:latin typeface="Arial Narrow" pitchFamily="34" charset="0"/>
              </a:defRPr>
            </a:lvl3pPr>
            <a:lvl4pPr marL="1600200" indent="-228600">
              <a:spcBef>
                <a:spcPts val="180"/>
              </a:spcBef>
              <a:buFont typeface="Wingdings" pitchFamily="2" charset="2"/>
              <a:buChar char="§"/>
              <a:defRPr sz="1500">
                <a:latin typeface="Arial Narrow" pitchFamily="34" charset="0"/>
              </a:defRPr>
            </a:lvl4pPr>
            <a:lvl5pPr marL="2057400" indent="-228600">
              <a:spcBef>
                <a:spcPts val="180"/>
              </a:spcBef>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9" name="Grafik 8">
            <a:extLst>
              <a:ext uri="{FF2B5EF4-FFF2-40B4-BE49-F238E27FC236}">
                <a16:creationId xmlns="" xmlns:a16="http://schemas.microsoft.com/office/drawing/2014/main" id="{18DABADC-2640-DB4A-B77E-35D985461C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6" name="Textplatzhalter 17">
            <a:extLst>
              <a:ext uri="{FF2B5EF4-FFF2-40B4-BE49-F238E27FC236}">
                <a16:creationId xmlns="" xmlns:a16="http://schemas.microsoft.com/office/drawing/2014/main" id="{6EA5D381-5206-7B42-A0FE-C08DC403930F}"/>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C92C1615-AD48-6748-85E3-9ADDF15DF133}"/>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9385204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9" name="Grafik 8">
            <a:extLst>
              <a:ext uri="{FF2B5EF4-FFF2-40B4-BE49-F238E27FC236}">
                <a16:creationId xmlns="" xmlns:a16="http://schemas.microsoft.com/office/drawing/2014/main" id="{8FB77CB3-48BF-BA45-A736-89BC20D7B7A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6" name="Textplatzhalter 17">
            <a:extLst>
              <a:ext uri="{FF2B5EF4-FFF2-40B4-BE49-F238E27FC236}">
                <a16:creationId xmlns="" xmlns:a16="http://schemas.microsoft.com/office/drawing/2014/main" id="{0C9F8287-6947-1E4D-8BA4-BBF97F660442}"/>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D100D636-9D8D-6D4B-A56D-EF4937C532DA}"/>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3575753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26" name="Grafik 25">
            <a:extLst>
              <a:ext uri="{FF2B5EF4-FFF2-40B4-BE49-F238E27FC236}">
                <a16:creationId xmlns="" xmlns:a16="http://schemas.microsoft.com/office/drawing/2014/main" id="{45801728-83A3-8942-A7F1-A2F2C492946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27" name="Textplatzhalter 17">
            <a:extLst>
              <a:ext uri="{FF2B5EF4-FFF2-40B4-BE49-F238E27FC236}">
                <a16:creationId xmlns="" xmlns:a16="http://schemas.microsoft.com/office/drawing/2014/main" id="{E4F35ABF-5996-A146-B04A-A9A6B540CD23}"/>
              </a:ext>
            </a:extLst>
          </p:cNvPr>
          <p:cNvSpPr>
            <a:spLocks noGrp="1"/>
          </p:cNvSpPr>
          <p:nvPr>
            <p:ph type="body" sz="quarter" idx="25"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F1FABA9E-226F-F94C-AC9F-3EF567C99973}"/>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1844475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1" name="Grafik 10">
            <a:extLst>
              <a:ext uri="{FF2B5EF4-FFF2-40B4-BE49-F238E27FC236}">
                <a16:creationId xmlns="" xmlns:a16="http://schemas.microsoft.com/office/drawing/2014/main" id="{FCEDC373-A1D1-0049-992E-5212C9F2237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6" name="Textplatzhalter 17">
            <a:extLst>
              <a:ext uri="{FF2B5EF4-FFF2-40B4-BE49-F238E27FC236}">
                <a16:creationId xmlns="" xmlns:a16="http://schemas.microsoft.com/office/drawing/2014/main" id="{E50C1578-F51F-F445-A56A-59BC2A354E7D}"/>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20D298BC-2312-0A47-9DD3-0DBF7D18475E}"/>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546645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2_Text">
    <p:spTree>
      <p:nvGrpSpPr>
        <p:cNvPr id="1" name=""/>
        <p:cNvGrpSpPr/>
        <p:nvPr/>
      </p:nvGrpSpPr>
      <p:grpSpPr>
        <a:xfrm>
          <a:off x="0" y="0"/>
          <a:ext cx="0" cy="0"/>
          <a:chOff x="0" y="0"/>
          <a:chExt cx="0" cy="0"/>
        </a:xfrm>
      </p:grpSpPr>
      <p:cxnSp>
        <p:nvCxnSpPr>
          <p:cNvPr id="18" name="Gerade Verbindung 17"/>
          <p:cNvCxnSpPr/>
          <p:nvPr userDrawn="1"/>
        </p:nvCxnSpPr>
        <p:spPr>
          <a:xfrm>
            <a:off x="-10583" y="6068913"/>
            <a:ext cx="12192000" cy="0"/>
          </a:xfrm>
          <a:prstGeom prst="line">
            <a:avLst/>
          </a:prstGeom>
          <a:ln w="6350">
            <a:solidFill>
              <a:srgbClr val="6C6C6C">
                <a:alpha val="50000"/>
              </a:srgbClr>
            </a:solidFill>
          </a:ln>
        </p:spPr>
        <p:style>
          <a:lnRef idx="1">
            <a:schemeClr val="accent1"/>
          </a:lnRef>
          <a:fillRef idx="0">
            <a:schemeClr val="accent1"/>
          </a:fillRef>
          <a:effectRef idx="0">
            <a:schemeClr val="accent1"/>
          </a:effectRef>
          <a:fontRef idx="minor">
            <a:schemeClr val="tx1"/>
          </a:fontRef>
        </p:style>
      </p:cxnSp>
      <p:sp>
        <p:nvSpPr>
          <p:cNvPr id="6" name="Inhaltsplatzhalter 2"/>
          <p:cNvSpPr>
            <a:spLocks noGrp="1"/>
          </p:cNvSpPr>
          <p:nvPr>
            <p:ph idx="11" hasCustomPrompt="1"/>
          </p:nvPr>
        </p:nvSpPr>
        <p:spPr>
          <a:xfrm>
            <a:off x="575734" y="5553812"/>
            <a:ext cx="11040533" cy="129832"/>
          </a:xfrm>
          <a:prstGeom prst="rect">
            <a:avLst/>
          </a:prstGeom>
        </p:spPr>
        <p:txBody>
          <a:bodyPr lIns="0" tIns="0" rIns="0" bIns="0">
            <a:normAutofit/>
          </a:bodyPr>
          <a:lstStyle>
            <a:lvl1pPr marL="0" indent="0">
              <a:lnSpc>
                <a:spcPct val="100000"/>
              </a:lnSpc>
              <a:spcBef>
                <a:spcPts val="0"/>
              </a:spcBef>
              <a:buFontTx/>
              <a:buNone/>
              <a:defRPr sz="8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Marginaltext (Arial Narrow, 8 </a:t>
            </a:r>
            <a:r>
              <a:rPr lang="de-DE" dirty="0" err="1"/>
              <a:t>pt</a:t>
            </a:r>
            <a:r>
              <a:rPr lang="de-DE" dirty="0"/>
              <a:t>)</a:t>
            </a:r>
          </a:p>
        </p:txBody>
      </p:sp>
      <p:sp>
        <p:nvSpPr>
          <p:cNvPr id="8" name="Titelplatzhalter 1"/>
          <p:cNvSpPr>
            <a:spLocks noGrp="1"/>
          </p:cNvSpPr>
          <p:nvPr>
            <p:ph type="title" hasCustomPrompt="1"/>
          </p:nvPr>
        </p:nvSpPr>
        <p:spPr>
          <a:xfrm>
            <a:off x="575734" y="636717"/>
            <a:ext cx="11040533" cy="275062"/>
          </a:xfrm>
          <a:prstGeom prst="rect">
            <a:avLst/>
          </a:prstGeom>
        </p:spPr>
        <p:txBody>
          <a:bodyPr vert="horz" lIns="0" tIns="0" rIns="0" bIns="0" rtlCol="0" anchor="t" anchorCtr="0">
            <a:noAutofit/>
          </a:bodyPr>
          <a:lstStyle>
            <a:lvl1pPr algn="l">
              <a:defRPr sz="1800" baseline="0">
                <a:solidFill>
                  <a:srgbClr val="000000"/>
                </a:solidFill>
                <a:latin typeface="Arial Narrow" pitchFamily="34" charset="0"/>
              </a:defRPr>
            </a:lvl1pPr>
          </a:lstStyle>
          <a:p>
            <a:r>
              <a:rPr lang="de-DE" dirty="0"/>
              <a:t>Überschrift (Arial Narrow, 18pt)</a:t>
            </a:r>
          </a:p>
        </p:txBody>
      </p:sp>
      <p:cxnSp>
        <p:nvCxnSpPr>
          <p:cNvPr id="7" name="Gerade Verbindung 6"/>
          <p:cNvCxnSpPr/>
          <p:nvPr userDrawn="1"/>
        </p:nvCxnSpPr>
        <p:spPr>
          <a:xfrm>
            <a:off x="-2117" y="1327051"/>
            <a:ext cx="12192000" cy="0"/>
          </a:xfrm>
          <a:prstGeom prst="line">
            <a:avLst/>
          </a:prstGeom>
          <a:ln w="635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9" name="Inhaltsplatzhalter 2"/>
          <p:cNvSpPr>
            <a:spLocks noGrp="1"/>
          </p:cNvSpPr>
          <p:nvPr>
            <p:ph idx="1" hasCustomPrompt="1"/>
          </p:nvPr>
        </p:nvSpPr>
        <p:spPr>
          <a:xfrm>
            <a:off x="575731" y="1443484"/>
            <a:ext cx="5385600" cy="3956400"/>
          </a:xfrm>
          <a:prstGeom prst="rect">
            <a:avLst/>
          </a:prstGeom>
        </p:spPr>
        <p:txBody>
          <a:bodyPr lIns="0" tIns="0" rIns="0" bIns="0">
            <a:normAutofit/>
          </a:bodyPr>
          <a:lstStyle>
            <a:lvl1pPr marL="0" indent="0">
              <a:lnSpc>
                <a:spcPct val="100000"/>
              </a:lnSpc>
              <a:spcBef>
                <a:spcPts val="0"/>
              </a:spcBef>
              <a:buFontTx/>
              <a:buNone/>
              <a:defRPr sz="14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Unterüberschrift, Fließtext, Stichpunkte</a:t>
            </a:r>
          </a:p>
        </p:txBody>
      </p:sp>
      <p:sp>
        <p:nvSpPr>
          <p:cNvPr id="10" name="Inhaltsplatzhalter 2"/>
          <p:cNvSpPr>
            <a:spLocks noGrp="1"/>
          </p:cNvSpPr>
          <p:nvPr>
            <p:ph idx="12" hasCustomPrompt="1"/>
          </p:nvPr>
        </p:nvSpPr>
        <p:spPr>
          <a:xfrm>
            <a:off x="6220178" y="1443482"/>
            <a:ext cx="5384799" cy="3956400"/>
          </a:xfrm>
          <a:prstGeom prst="rect">
            <a:avLst/>
          </a:prstGeom>
        </p:spPr>
        <p:txBody>
          <a:bodyPr lIns="0" tIns="0" rIns="0" bIns="0">
            <a:normAutofit/>
          </a:bodyPr>
          <a:lstStyle>
            <a:lvl1pPr marL="0" indent="0">
              <a:lnSpc>
                <a:spcPct val="100000"/>
              </a:lnSpc>
              <a:spcBef>
                <a:spcPts val="0"/>
              </a:spcBef>
              <a:buFontTx/>
              <a:buNone/>
              <a:defRPr sz="14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Unterüberschrift, Fließtext, Stichpunkte</a:t>
            </a:r>
          </a:p>
        </p:txBody>
      </p:sp>
      <p:sp>
        <p:nvSpPr>
          <p:cNvPr id="2" name="Fußzeilenplatzhalter 1">
            <a:extLst>
              <a:ext uri="{FF2B5EF4-FFF2-40B4-BE49-F238E27FC236}">
                <a16:creationId xmlns="" xmlns:a16="http://schemas.microsoft.com/office/drawing/2014/main" id="{4E2683F3-4829-4C49-80E4-C3CAD3BAEB11}"/>
              </a:ext>
            </a:extLst>
          </p:cNvPr>
          <p:cNvSpPr>
            <a:spLocks noGrp="1"/>
          </p:cNvSpPr>
          <p:nvPr>
            <p:ph type="ftr" sz="quarter" idx="13"/>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0303691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a:ln w="2540">
            <a:solidFill>
              <a:srgbClr val="7F7F7F"/>
            </a:solidFill>
          </a:ln>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a:ln w="2540">
            <a:solidFill>
              <a:srgbClr val="7F7F7F"/>
            </a:solidFill>
          </a:ln>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a:ln w="2540">
            <a:solidFill>
              <a:srgbClr val="7F7F7F"/>
            </a:solidFill>
          </a:ln>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a:ln w="2540">
            <a:solidFill>
              <a:srgbClr val="7F7F7F"/>
            </a:solidFill>
          </a:ln>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a:ln w="2540">
            <a:solidFill>
              <a:srgbClr val="7F7F7F"/>
            </a:solidFill>
          </a:ln>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a:ln w="2540">
            <a:solidFill>
              <a:srgbClr val="7F7F7F"/>
            </a:solidFill>
          </a:ln>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FB14515C-3CF5-EA49-A75B-EFF20698AC4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20" name="Textplatzhalter 17">
            <a:extLst>
              <a:ext uri="{FF2B5EF4-FFF2-40B4-BE49-F238E27FC236}">
                <a16:creationId xmlns="" xmlns:a16="http://schemas.microsoft.com/office/drawing/2014/main" id="{3DC156C0-CE51-8849-9E50-A45EABD8FD0D}"/>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933069E9-1926-E94A-858B-1A413C53DF19}"/>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9160287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Daten &amp;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7" name="Grafik 16">
            <a:extLst>
              <a:ext uri="{FF2B5EF4-FFF2-40B4-BE49-F238E27FC236}">
                <a16:creationId xmlns="" xmlns:a16="http://schemas.microsoft.com/office/drawing/2014/main" id="{FB14515C-3CF5-EA49-A75B-EFF20698AC4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20" name="Textplatzhalter 17">
            <a:extLst>
              <a:ext uri="{FF2B5EF4-FFF2-40B4-BE49-F238E27FC236}">
                <a16:creationId xmlns="" xmlns:a16="http://schemas.microsoft.com/office/drawing/2014/main" id="{3DC156C0-CE51-8849-9E50-A45EABD8FD0D}"/>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14" name="Inhaltsplatzhalter 2">
            <a:extLst>
              <a:ext uri="{FF2B5EF4-FFF2-40B4-BE49-F238E27FC236}">
                <a16:creationId xmlns="" xmlns:a16="http://schemas.microsoft.com/office/drawing/2014/main" id="{2AA21C79-3870-E348-9E35-C35CCE563E3A}"/>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487DDC95-CE9E-F141-990E-D3B68822F3A8}"/>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7880F952-CE0A-2D4F-B236-3132031C94CA}"/>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1BCF988E-FFA1-CC44-B8C1-C8921E2D6CFB}"/>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77B2219A-BA33-3247-9458-9CC85ABF9F3C}"/>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4CDD03B-F0DF-5444-8B79-C346043B7AFD}"/>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CC6E5F84-3B20-544A-9C9A-0F6300C931E8}"/>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5069185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6" name="Grafik 15">
            <a:extLst>
              <a:ext uri="{FF2B5EF4-FFF2-40B4-BE49-F238E27FC236}">
                <a16:creationId xmlns="" xmlns:a16="http://schemas.microsoft.com/office/drawing/2014/main" id="{CE98E7B5-619C-184E-A841-FD420C56F50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7" name="Textplatzhalter 17">
            <a:extLst>
              <a:ext uri="{FF2B5EF4-FFF2-40B4-BE49-F238E27FC236}">
                <a16:creationId xmlns="" xmlns:a16="http://schemas.microsoft.com/office/drawing/2014/main" id="{479B50D9-4F61-9149-9BA9-E22900E2EAD6}"/>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5F41AC7D-3CB1-3F43-9CCD-DA79F9DB177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56225257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pic>
        <p:nvPicPr>
          <p:cNvPr id="16" name="Grafik 15">
            <a:extLst>
              <a:ext uri="{FF2B5EF4-FFF2-40B4-BE49-F238E27FC236}">
                <a16:creationId xmlns="" xmlns:a16="http://schemas.microsoft.com/office/drawing/2014/main" id="{08B92B5B-13CF-D347-ABAF-B04E22B7A6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7" name="Textplatzhalter 17">
            <a:extLst>
              <a:ext uri="{FF2B5EF4-FFF2-40B4-BE49-F238E27FC236}">
                <a16:creationId xmlns="" xmlns:a16="http://schemas.microsoft.com/office/drawing/2014/main" id="{46A77EA1-AC00-CA44-90D4-555AB96076B4}"/>
              </a:ext>
            </a:extLst>
          </p:cNvPr>
          <p:cNvSpPr>
            <a:spLocks noGrp="1"/>
          </p:cNvSpPr>
          <p:nvPr>
            <p:ph type="body" sz="quarter" idx="16" hasCustomPrompt="1"/>
          </p:nvPr>
        </p:nvSpPr>
        <p:spPr>
          <a:xfrm>
            <a:off x="569982"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6F3AB95C-6454-9A4C-B1B6-9BF99C10FE0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2869177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416BE8CA-B6E7-ED40-895A-A91A126A1EE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8" name="Textplatzhalter 17">
            <a:extLst>
              <a:ext uri="{FF2B5EF4-FFF2-40B4-BE49-F238E27FC236}">
                <a16:creationId xmlns="" xmlns:a16="http://schemas.microsoft.com/office/drawing/2014/main" id="{6C3F115E-8FA4-4F4E-AC9B-2E7F3F7BDE45}"/>
              </a:ext>
            </a:extLst>
          </p:cNvPr>
          <p:cNvSpPr>
            <a:spLocks noGrp="1"/>
          </p:cNvSpPr>
          <p:nvPr>
            <p:ph type="body" sz="quarter" idx="16" hasCustomPrompt="1"/>
          </p:nvPr>
        </p:nvSpPr>
        <p:spPr>
          <a:xfrm>
            <a:off x="569982" y="1132284"/>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3668FE6B-1932-4846-AE05-58955306C9B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67065275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1" name="Grafik 10">
            <a:extLst>
              <a:ext uri="{FF2B5EF4-FFF2-40B4-BE49-F238E27FC236}">
                <a16:creationId xmlns="" xmlns:a16="http://schemas.microsoft.com/office/drawing/2014/main" id="{C25EDF63-4D75-384A-ACC6-DF6EEF55741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5999" y="1132284"/>
            <a:ext cx="11040000" cy="215889"/>
          </a:xfrm>
          <a:prstGeom prst="rect">
            <a:avLst/>
          </a:prstGeom>
        </p:spPr>
      </p:pic>
      <p:sp>
        <p:nvSpPr>
          <p:cNvPr id="16" name="Textplatzhalter 17">
            <a:extLst>
              <a:ext uri="{FF2B5EF4-FFF2-40B4-BE49-F238E27FC236}">
                <a16:creationId xmlns="" xmlns:a16="http://schemas.microsoft.com/office/drawing/2014/main" id="{C1F9A800-79F0-D447-8A13-DF292C672FEC}"/>
              </a:ext>
            </a:extLst>
          </p:cNvPr>
          <p:cNvSpPr>
            <a:spLocks noGrp="1"/>
          </p:cNvSpPr>
          <p:nvPr>
            <p:ph type="body" sz="quarter" idx="16" hasCustomPrompt="1"/>
          </p:nvPr>
        </p:nvSpPr>
        <p:spPr>
          <a:xfrm>
            <a:off x="569982" y="1132284"/>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1CDCB29A-85C5-8A46-A1FE-1E17734404FE}"/>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4530721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5_Text mit opt. Trennlinien">
    <p:spTree>
      <p:nvGrpSpPr>
        <p:cNvPr id="1" name=""/>
        <p:cNvGrpSpPr/>
        <p:nvPr/>
      </p:nvGrpSpPr>
      <p:grpSpPr>
        <a:xfrm>
          <a:off x="0" y="0"/>
          <a:ext cx="0" cy="0"/>
          <a:chOff x="0" y="0"/>
          <a:chExt cx="0" cy="0"/>
        </a:xfrm>
      </p:grpSpPr>
      <p:sp>
        <p:nvSpPr>
          <p:cNvPr id="20" name="Bildplatzhalter 2">
            <a:extLst>
              <a:ext uri="{FF2B5EF4-FFF2-40B4-BE49-F238E27FC236}">
                <a16:creationId xmlns="" xmlns:a16="http://schemas.microsoft.com/office/drawing/2014/main" id="{D6FDC49B-8BC3-074C-BB9E-46C92EC8EDC6}"/>
              </a:ext>
            </a:extLst>
          </p:cNvPr>
          <p:cNvSpPr>
            <a:spLocks noGrp="1"/>
          </p:cNvSpPr>
          <p:nvPr>
            <p:ph type="pic" sz="quarter" idx="14"/>
          </p:nvPr>
        </p:nvSpPr>
        <p:spPr>
          <a:xfrm>
            <a:off x="0" y="1350000"/>
            <a:ext cx="12192000" cy="4708800"/>
          </a:xfrm>
        </p:spPr>
        <p:txBody>
          <a:bodyPr/>
          <a:lstStyle/>
          <a:p>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1AC7F1D4-CE7D-434D-AA02-2371DE2BD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52001"/>
            <a:ext cx="11039971" cy="215889"/>
          </a:xfrm>
          <a:prstGeom prst="rect">
            <a:avLst/>
          </a:prstGeom>
        </p:spPr>
      </p:pic>
      <p:sp>
        <p:nvSpPr>
          <p:cNvPr id="18" name="Textplatzhalter 17">
            <a:extLst>
              <a:ext uri="{FF2B5EF4-FFF2-40B4-BE49-F238E27FC236}">
                <a16:creationId xmlns="" xmlns:a16="http://schemas.microsoft.com/office/drawing/2014/main" id="{2767BAF8-CEC7-9242-B538-6DF804CAD45E}"/>
              </a:ext>
            </a:extLst>
          </p:cNvPr>
          <p:cNvSpPr>
            <a:spLocks noGrp="1"/>
          </p:cNvSpPr>
          <p:nvPr>
            <p:ph type="body" sz="quarter" idx="16" hasCustomPrompt="1"/>
          </p:nvPr>
        </p:nvSpPr>
        <p:spPr>
          <a:xfrm>
            <a:off x="2778229" y="1132284"/>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19" name="Textplatzhalter 6">
            <a:extLst>
              <a:ext uri="{FF2B5EF4-FFF2-40B4-BE49-F238E27FC236}">
                <a16:creationId xmlns="" xmlns:a16="http://schemas.microsoft.com/office/drawing/2014/main" id="{20185DB8-A540-FC40-ADA7-DC6566F992A7}"/>
              </a:ext>
            </a:extLst>
          </p:cNvPr>
          <p:cNvSpPr>
            <a:spLocks noGrp="1"/>
          </p:cNvSpPr>
          <p:nvPr>
            <p:ph type="body" sz="quarter" idx="17"/>
          </p:nvPr>
        </p:nvSpPr>
        <p:spPr>
          <a:xfrm>
            <a:off x="576000" y="1350000"/>
            <a:ext cx="11040000" cy="2124000"/>
          </a:xfrm>
          <a:solidFill>
            <a:srgbClr val="EE7219">
              <a:alpha val="90000"/>
            </a:srgb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E220C66F-C934-E744-A3DB-BED9FE052657}"/>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10113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0" name="Grafik 9">
            <a:extLst>
              <a:ext uri="{FF2B5EF4-FFF2-40B4-BE49-F238E27FC236}">
                <a16:creationId xmlns="" xmlns:a16="http://schemas.microsoft.com/office/drawing/2014/main" id="{C5192511-A690-EC4E-BDDF-587DC373A39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1" name="Textplatzhalter 17">
            <a:extLst>
              <a:ext uri="{FF2B5EF4-FFF2-40B4-BE49-F238E27FC236}">
                <a16:creationId xmlns="" xmlns:a16="http://schemas.microsoft.com/office/drawing/2014/main" id="{6541D1EF-E996-4247-BB3E-8E6832F1F5D0}"/>
              </a:ext>
            </a:extLst>
          </p:cNvPr>
          <p:cNvSpPr>
            <a:spLocks noGrp="1"/>
          </p:cNvSpPr>
          <p:nvPr>
            <p:ph type="body" sz="quarter" idx="16" hasCustomPrompt="1"/>
          </p:nvPr>
        </p:nvSpPr>
        <p:spPr>
          <a:xfrm>
            <a:off x="2778229" y="1132284"/>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2C3BB456-B354-2D4E-BFC6-FA67F313C8C3}"/>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7609715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0" name="Grafik 9">
            <a:extLst>
              <a:ext uri="{FF2B5EF4-FFF2-40B4-BE49-F238E27FC236}">
                <a16:creationId xmlns="" xmlns:a16="http://schemas.microsoft.com/office/drawing/2014/main" id="{C5192511-A690-EC4E-BDDF-587DC373A39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1" name="Textplatzhalter 17">
            <a:extLst>
              <a:ext uri="{FF2B5EF4-FFF2-40B4-BE49-F238E27FC236}">
                <a16:creationId xmlns="" xmlns:a16="http://schemas.microsoft.com/office/drawing/2014/main" id="{6541D1EF-E996-4247-BB3E-8E6832F1F5D0}"/>
              </a:ext>
            </a:extLst>
          </p:cNvPr>
          <p:cNvSpPr>
            <a:spLocks noGrp="1"/>
          </p:cNvSpPr>
          <p:nvPr>
            <p:ph type="body" sz="quarter" idx="16" hasCustomPrompt="1"/>
          </p:nvPr>
        </p:nvSpPr>
        <p:spPr>
          <a:xfrm>
            <a:off x="2778229" y="1132284"/>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pic>
        <p:nvPicPr>
          <p:cNvPr id="16" name="Grafik 15">
            <a:extLst>
              <a:ext uri="{FF2B5EF4-FFF2-40B4-BE49-F238E27FC236}">
                <a16:creationId xmlns="" xmlns:a16="http://schemas.microsoft.com/office/drawing/2014/main" id="{2904938E-AF0F-9548-B134-5D04C9E6D9B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7" name="Textplatzhalter 6">
            <a:extLst>
              <a:ext uri="{FF2B5EF4-FFF2-40B4-BE49-F238E27FC236}">
                <a16:creationId xmlns="" xmlns:a16="http://schemas.microsoft.com/office/drawing/2014/main" id="{1E737EA8-548F-AC4A-A1DE-33F023BEB80A}"/>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8" name="Textplatzhalter 6">
            <a:extLst>
              <a:ext uri="{FF2B5EF4-FFF2-40B4-BE49-F238E27FC236}">
                <a16:creationId xmlns="" xmlns:a16="http://schemas.microsoft.com/office/drawing/2014/main" id="{B89C0835-55BA-6042-8C05-0667DCF1F428}"/>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9" name="Textplatzhalter 6">
            <a:extLst>
              <a:ext uri="{FF2B5EF4-FFF2-40B4-BE49-F238E27FC236}">
                <a16:creationId xmlns="" xmlns:a16="http://schemas.microsoft.com/office/drawing/2014/main" id="{53A2023C-575A-024C-862C-BE780E94FFF9}"/>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0" name="Textplatzhalter 6">
            <a:extLst>
              <a:ext uri="{FF2B5EF4-FFF2-40B4-BE49-F238E27FC236}">
                <a16:creationId xmlns="" xmlns:a16="http://schemas.microsoft.com/office/drawing/2014/main" id="{2D386E6A-9067-6D4D-BC96-F828F13788C2}"/>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C426F39B-8401-BB42-9BBC-BD02B5870CC9}"/>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98273929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pic>
        <p:nvPicPr>
          <p:cNvPr id="19" name="Grafik 18">
            <a:extLst>
              <a:ext uri="{FF2B5EF4-FFF2-40B4-BE49-F238E27FC236}">
                <a16:creationId xmlns="" xmlns:a16="http://schemas.microsoft.com/office/drawing/2014/main" id="{520EDA23-FFAB-F14B-B2AE-FFDA069504E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CB84114E-2199-174D-AEED-135032F06393}"/>
              </a:ext>
            </a:extLst>
          </p:cNvPr>
          <p:cNvSpPr>
            <a:spLocks noGrp="1"/>
          </p:cNvSpPr>
          <p:nvPr>
            <p:ph type="body" sz="quarter" idx="16" hasCustomPrompt="1"/>
          </p:nvPr>
        </p:nvSpPr>
        <p:spPr>
          <a:xfrm>
            <a:off x="2778229" y="1132284"/>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4ECB2011-A611-424C-924F-1BA838CDD00F}"/>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846279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734" y="1441450"/>
            <a:ext cx="11040533" cy="4191000"/>
          </a:xfrm>
          <a:prstGeom prst="rect">
            <a:avLst/>
          </a:prstGeom>
        </p:spPr>
        <p:txBody>
          <a:bodyPr lIns="0" tIns="0" rIns="0" bIns="0">
            <a:normAutofit/>
          </a:bodyPr>
          <a:lstStyle>
            <a:lvl1pPr marL="0" indent="-180000">
              <a:lnSpc>
                <a:spcPct val="150000"/>
              </a:lnSpc>
              <a:spcBef>
                <a:spcPts val="0"/>
              </a:spcBef>
              <a:buFont typeface="+mj-lt"/>
              <a:buAutoNum type="arabicPeriod"/>
              <a:defRPr sz="1400" baseline="0">
                <a:solidFill>
                  <a:srgbClr val="000000"/>
                </a:solidFill>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Inhaltsverzeichnis (Arial Narrow, 14 </a:t>
            </a:r>
            <a:r>
              <a:rPr lang="de-DE" dirty="0" err="1"/>
              <a:t>pt</a:t>
            </a:r>
            <a:r>
              <a:rPr lang="de-DE" dirty="0"/>
              <a:t>)</a:t>
            </a:r>
          </a:p>
        </p:txBody>
      </p:sp>
      <p:cxnSp>
        <p:nvCxnSpPr>
          <p:cNvPr id="18" name="Gerade Verbindung 17"/>
          <p:cNvCxnSpPr/>
          <p:nvPr userDrawn="1"/>
        </p:nvCxnSpPr>
        <p:spPr>
          <a:xfrm>
            <a:off x="-10583" y="6068913"/>
            <a:ext cx="12192000" cy="0"/>
          </a:xfrm>
          <a:prstGeom prst="line">
            <a:avLst/>
          </a:prstGeom>
          <a:ln w="6350">
            <a:solidFill>
              <a:srgbClr val="6C6C6C">
                <a:alpha val="50000"/>
              </a:srgbClr>
            </a:solidFill>
          </a:ln>
        </p:spPr>
        <p:style>
          <a:lnRef idx="1">
            <a:schemeClr val="accent1"/>
          </a:lnRef>
          <a:fillRef idx="0">
            <a:schemeClr val="accent1"/>
          </a:fillRef>
          <a:effectRef idx="0">
            <a:schemeClr val="accent1"/>
          </a:effectRef>
          <a:fontRef idx="minor">
            <a:schemeClr val="tx1"/>
          </a:fontRef>
        </p:style>
      </p:cxnSp>
      <p:sp>
        <p:nvSpPr>
          <p:cNvPr id="19" name="Titelplatzhalter 1"/>
          <p:cNvSpPr>
            <a:spLocks noGrp="1"/>
          </p:cNvSpPr>
          <p:nvPr>
            <p:ph type="title" hasCustomPrompt="1"/>
          </p:nvPr>
        </p:nvSpPr>
        <p:spPr>
          <a:xfrm>
            <a:off x="575734" y="636717"/>
            <a:ext cx="11040533" cy="275062"/>
          </a:xfrm>
          <a:prstGeom prst="rect">
            <a:avLst/>
          </a:prstGeom>
        </p:spPr>
        <p:txBody>
          <a:bodyPr vert="horz" lIns="0" tIns="0" rIns="0" bIns="0" rtlCol="0" anchor="t" anchorCtr="0">
            <a:noAutofit/>
          </a:bodyPr>
          <a:lstStyle>
            <a:lvl1pPr algn="l">
              <a:defRPr sz="1800" baseline="0">
                <a:solidFill>
                  <a:srgbClr val="000000"/>
                </a:solidFill>
                <a:latin typeface="Arial Narrow" pitchFamily="34" charset="0"/>
              </a:defRPr>
            </a:lvl1pPr>
          </a:lstStyle>
          <a:p>
            <a:r>
              <a:rPr lang="de-DE" dirty="0"/>
              <a:t>Überschrift (Arial Narrow, 18pt)</a:t>
            </a:r>
          </a:p>
        </p:txBody>
      </p:sp>
      <p:sp>
        <p:nvSpPr>
          <p:cNvPr id="2" name="Fußzeilenplatzhalter 1">
            <a:extLst>
              <a:ext uri="{FF2B5EF4-FFF2-40B4-BE49-F238E27FC236}">
                <a16:creationId xmlns="" xmlns:a16="http://schemas.microsoft.com/office/drawing/2014/main" id="{E94845D9-9E61-0B4F-B44E-FD19BF8EC9A3}"/>
              </a:ext>
            </a:extLst>
          </p:cNvPr>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7" name="Grafik 16">
            <a:extLst>
              <a:ext uri="{FF2B5EF4-FFF2-40B4-BE49-F238E27FC236}">
                <a16:creationId xmlns="" xmlns:a16="http://schemas.microsoft.com/office/drawing/2014/main" id="{0F12BA5F-C105-CC4A-BC79-0F57A8C2296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DC70FC00-91E5-A949-BC52-B5675EACDBAA}"/>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85B8A467-39C7-1E49-9174-CB1785341903}"/>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12534247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7" name="Grafik 16">
            <a:extLst>
              <a:ext uri="{FF2B5EF4-FFF2-40B4-BE49-F238E27FC236}">
                <a16:creationId xmlns="" xmlns:a16="http://schemas.microsoft.com/office/drawing/2014/main" id="{5C02C600-6531-0741-BB47-022FA25A6E8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809B45C8-C6E8-A448-93BD-DDEE1A57FCB0}"/>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71F6F929-A31C-B049-8281-215C9E934B4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85842277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7" name="Grafik 16">
            <a:extLst>
              <a:ext uri="{FF2B5EF4-FFF2-40B4-BE49-F238E27FC236}">
                <a16:creationId xmlns="" xmlns:a16="http://schemas.microsoft.com/office/drawing/2014/main" id="{749A0514-DAFC-E040-91D5-9946190CF65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BAE3409A-9612-794F-8BE7-63841AC2889A}"/>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E102E418-99B5-7443-B3CF-26BE82BECE4F}"/>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5422522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28" name="Grafik 27">
            <a:extLst>
              <a:ext uri="{FF2B5EF4-FFF2-40B4-BE49-F238E27FC236}">
                <a16:creationId xmlns="" xmlns:a16="http://schemas.microsoft.com/office/drawing/2014/main" id="{E984A34E-86D1-0C4D-A68E-9A014E7D0BF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9" name="Textplatzhalter 17">
            <a:extLst>
              <a:ext uri="{FF2B5EF4-FFF2-40B4-BE49-F238E27FC236}">
                <a16:creationId xmlns="" xmlns:a16="http://schemas.microsoft.com/office/drawing/2014/main" id="{B2FB1446-6A9F-FC4D-BAFD-568AAABFA969}"/>
              </a:ext>
            </a:extLst>
          </p:cNvPr>
          <p:cNvSpPr>
            <a:spLocks noGrp="1"/>
          </p:cNvSpPr>
          <p:nvPr>
            <p:ph type="body" sz="quarter" idx="25"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08BBE8EE-E959-8D45-88A7-9159A438A838}"/>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27931211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9D9406F7-6C9E-184A-864F-FB203DCF6DB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D77C7AE1-7651-4841-94C9-952F606D3637}"/>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F71EB4FC-1E50-0E42-828A-B50AAB941120}"/>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62027758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21" name="Grafik 20">
            <a:extLst>
              <a:ext uri="{FF2B5EF4-FFF2-40B4-BE49-F238E27FC236}">
                <a16:creationId xmlns="" xmlns:a16="http://schemas.microsoft.com/office/drawing/2014/main" id="{4EE7A413-E5F8-484F-BA32-48895C41E82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2" name="Textplatzhalter 17">
            <a:extLst>
              <a:ext uri="{FF2B5EF4-FFF2-40B4-BE49-F238E27FC236}">
                <a16:creationId xmlns="" xmlns:a16="http://schemas.microsoft.com/office/drawing/2014/main" id="{8D62F0DE-2D83-2B4B-8EF9-BCFA4361F167}"/>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3FC0392B-AFAE-A64E-B266-D51C5C9FCD57}"/>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74878580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21" name="Grafik 20">
            <a:extLst>
              <a:ext uri="{FF2B5EF4-FFF2-40B4-BE49-F238E27FC236}">
                <a16:creationId xmlns="" xmlns:a16="http://schemas.microsoft.com/office/drawing/2014/main" id="{4EE7A413-E5F8-484F-BA32-48895C41E82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2" name="Textplatzhalter 17">
            <a:extLst>
              <a:ext uri="{FF2B5EF4-FFF2-40B4-BE49-F238E27FC236}">
                <a16:creationId xmlns="" xmlns:a16="http://schemas.microsoft.com/office/drawing/2014/main" id="{8D62F0DE-2D83-2B4B-8EF9-BCFA4361F167}"/>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17" name="Inhaltsplatzhalter 2">
            <a:extLst>
              <a:ext uri="{FF2B5EF4-FFF2-40B4-BE49-F238E27FC236}">
                <a16:creationId xmlns="" xmlns:a16="http://schemas.microsoft.com/office/drawing/2014/main" id="{07CDE70A-DD48-7E43-966A-0088F66C7A67}"/>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818A3BE6-34E0-4C4C-8AA8-C86FDD197FDB}"/>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A2968A0C-BAE9-094D-89A0-CA5231858E06}"/>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2CE06FB5-EBB7-0E48-A7F8-6B31FCE0B185}"/>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A316BE84-AF6B-0C49-AEBD-48246CD5D46F}"/>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7" name="Inhaltsplatzhalter 2">
            <a:extLst>
              <a:ext uri="{FF2B5EF4-FFF2-40B4-BE49-F238E27FC236}">
                <a16:creationId xmlns="" xmlns:a16="http://schemas.microsoft.com/office/drawing/2014/main" id="{EEB28684-1DE4-8C44-8965-505A1385A296}"/>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57562431-4EBB-2842-A8B6-E5A347BEA118}"/>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2286226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8" name="Grafik 17">
            <a:extLst>
              <a:ext uri="{FF2B5EF4-FFF2-40B4-BE49-F238E27FC236}">
                <a16:creationId xmlns="" xmlns:a16="http://schemas.microsoft.com/office/drawing/2014/main" id="{16DB9A0A-D90F-B344-ACBA-4FB1F6923E6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6E6A14E6-8421-E448-8420-EF88D7A7ABCB}"/>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B78243B4-71E1-8F49-8516-3086337FCA49}"/>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38643928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pic>
        <p:nvPicPr>
          <p:cNvPr id="18" name="Grafik 17">
            <a:extLst>
              <a:ext uri="{FF2B5EF4-FFF2-40B4-BE49-F238E27FC236}">
                <a16:creationId xmlns="" xmlns:a16="http://schemas.microsoft.com/office/drawing/2014/main" id="{D7CD3DB7-7877-3A48-A4EB-973BA5D6E69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828981DA-A0C7-4A42-97B3-096C19CBA32E}"/>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6A648B53-7515-E043-9694-1F03013F073E}"/>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84343202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9" name="Grafik 18">
            <a:extLst>
              <a:ext uri="{FF2B5EF4-FFF2-40B4-BE49-F238E27FC236}">
                <a16:creationId xmlns="" xmlns:a16="http://schemas.microsoft.com/office/drawing/2014/main" id="{A62F9E4B-1B00-AF44-B68B-FBB592C4523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CA073E33-144B-CC4B-B83A-142BA0497F9D}"/>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BF318DF6-5C51-3142-ABB1-AB2BEAF1B27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02697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575732" y="1441450"/>
            <a:ext cx="11038419" cy="3915985"/>
          </a:xfrm>
          <a:prstGeom prst="rect">
            <a:avLst/>
          </a:prstGeom>
        </p:spPr>
        <p:txBody>
          <a:bodyPr lIns="0" tIns="0" rIns="0" bIns="0">
            <a:normAutofit/>
          </a:bodyPr>
          <a:lstStyle>
            <a:lvl1pPr marL="0" indent="0">
              <a:lnSpc>
                <a:spcPct val="100000"/>
              </a:lnSpc>
              <a:spcBef>
                <a:spcPts val="0"/>
              </a:spcBef>
              <a:buFontTx/>
              <a:buNone/>
              <a:defRPr sz="14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Unterüberschrift, Fließtext, Stichpunkte</a:t>
            </a:r>
          </a:p>
        </p:txBody>
      </p:sp>
      <p:cxnSp>
        <p:nvCxnSpPr>
          <p:cNvPr id="18" name="Gerade Verbindung 17"/>
          <p:cNvCxnSpPr/>
          <p:nvPr userDrawn="1"/>
        </p:nvCxnSpPr>
        <p:spPr>
          <a:xfrm>
            <a:off x="-10583" y="6068913"/>
            <a:ext cx="12192000" cy="0"/>
          </a:xfrm>
          <a:prstGeom prst="line">
            <a:avLst/>
          </a:prstGeom>
          <a:ln w="6350">
            <a:solidFill>
              <a:srgbClr val="6C6C6C">
                <a:alpha val="50000"/>
              </a:srgbClr>
            </a:solidFill>
          </a:ln>
        </p:spPr>
        <p:style>
          <a:lnRef idx="1">
            <a:schemeClr val="accent1"/>
          </a:lnRef>
          <a:fillRef idx="0">
            <a:schemeClr val="accent1"/>
          </a:fillRef>
          <a:effectRef idx="0">
            <a:schemeClr val="accent1"/>
          </a:effectRef>
          <a:fontRef idx="minor">
            <a:schemeClr val="tx1"/>
          </a:fontRef>
        </p:style>
      </p:cxnSp>
      <p:sp>
        <p:nvSpPr>
          <p:cNvPr id="6" name="Inhaltsplatzhalter 2"/>
          <p:cNvSpPr>
            <a:spLocks noGrp="1"/>
          </p:cNvSpPr>
          <p:nvPr>
            <p:ph idx="11" hasCustomPrompt="1"/>
          </p:nvPr>
        </p:nvSpPr>
        <p:spPr>
          <a:xfrm>
            <a:off x="575734" y="5553812"/>
            <a:ext cx="11040533" cy="129832"/>
          </a:xfrm>
          <a:prstGeom prst="rect">
            <a:avLst/>
          </a:prstGeom>
        </p:spPr>
        <p:txBody>
          <a:bodyPr lIns="0" tIns="0" rIns="0" bIns="0">
            <a:normAutofit/>
          </a:bodyPr>
          <a:lstStyle>
            <a:lvl1pPr marL="0" indent="0">
              <a:lnSpc>
                <a:spcPct val="100000"/>
              </a:lnSpc>
              <a:spcBef>
                <a:spcPts val="0"/>
              </a:spcBef>
              <a:buFontTx/>
              <a:buNone/>
              <a:defRPr sz="8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Marginaltext (Arial Narrow, 8 </a:t>
            </a:r>
            <a:r>
              <a:rPr lang="de-DE" dirty="0" err="1"/>
              <a:t>pt</a:t>
            </a:r>
            <a:r>
              <a:rPr lang="de-DE" dirty="0"/>
              <a:t>)</a:t>
            </a:r>
          </a:p>
        </p:txBody>
      </p:sp>
      <p:sp>
        <p:nvSpPr>
          <p:cNvPr id="8" name="Titelplatzhalter 1"/>
          <p:cNvSpPr>
            <a:spLocks noGrp="1"/>
          </p:cNvSpPr>
          <p:nvPr>
            <p:ph type="title" hasCustomPrompt="1"/>
          </p:nvPr>
        </p:nvSpPr>
        <p:spPr>
          <a:xfrm>
            <a:off x="575734" y="636717"/>
            <a:ext cx="11040533" cy="275062"/>
          </a:xfrm>
          <a:prstGeom prst="rect">
            <a:avLst/>
          </a:prstGeom>
        </p:spPr>
        <p:txBody>
          <a:bodyPr vert="horz" lIns="0" tIns="0" rIns="0" bIns="0" rtlCol="0" anchor="t" anchorCtr="0">
            <a:noAutofit/>
          </a:bodyPr>
          <a:lstStyle>
            <a:lvl1pPr algn="l">
              <a:defRPr sz="1800" baseline="0">
                <a:solidFill>
                  <a:srgbClr val="000000"/>
                </a:solidFill>
                <a:latin typeface="Arial Narrow" pitchFamily="34" charset="0"/>
              </a:defRPr>
            </a:lvl1pPr>
          </a:lstStyle>
          <a:p>
            <a:r>
              <a:rPr lang="de-DE" dirty="0"/>
              <a:t>Überschrift (Arial Narrow, 18pt)</a:t>
            </a:r>
          </a:p>
        </p:txBody>
      </p:sp>
      <p:sp>
        <p:nvSpPr>
          <p:cNvPr id="2" name="Fußzeilenplatzhalter 1">
            <a:extLst>
              <a:ext uri="{FF2B5EF4-FFF2-40B4-BE49-F238E27FC236}">
                <a16:creationId xmlns="" xmlns:a16="http://schemas.microsoft.com/office/drawing/2014/main" id="{E2847377-7FA5-3D48-8919-DB79FF25B3C8}"/>
              </a:ext>
            </a:extLst>
          </p:cNvPr>
          <p:cNvSpPr>
            <a:spLocks noGrp="1"/>
          </p:cNvSpPr>
          <p:nvPr>
            <p:ph type="ftr" sz="quarter" idx="12"/>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03036915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62AC3FAD-240C-6E47-A00B-EEA8A81F5BD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15852680-08E0-EE4B-98F6-02690EB80A88}"/>
              </a:ext>
            </a:extLst>
          </p:cNvPr>
          <p:cNvSpPr>
            <a:spLocks noGrp="1"/>
          </p:cNvSpPr>
          <p:nvPr>
            <p:ph type="body" sz="quarter" idx="16" hasCustomPrompt="1"/>
          </p:nvPr>
        </p:nvSpPr>
        <p:spPr>
          <a:xfrm>
            <a:off x="277822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F6487602-883D-A94F-9C18-9AB4E8AA8897}"/>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5694373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6_Text mit opt. Trennlinien">
    <p:spTree>
      <p:nvGrpSpPr>
        <p:cNvPr id="1" name=""/>
        <p:cNvGrpSpPr/>
        <p:nvPr/>
      </p:nvGrpSpPr>
      <p:grpSpPr>
        <a:xfrm>
          <a:off x="0" y="0"/>
          <a:ext cx="0" cy="0"/>
          <a:chOff x="0" y="0"/>
          <a:chExt cx="0" cy="0"/>
        </a:xfrm>
      </p:grpSpPr>
      <p:sp>
        <p:nvSpPr>
          <p:cNvPr id="20" name="Bildplatzhalter 2">
            <a:extLst>
              <a:ext uri="{FF2B5EF4-FFF2-40B4-BE49-F238E27FC236}">
                <a16:creationId xmlns="" xmlns:a16="http://schemas.microsoft.com/office/drawing/2014/main" id="{0485AEE5-2191-D244-A54A-3153EDB34812}"/>
              </a:ext>
            </a:extLst>
          </p:cNvPr>
          <p:cNvSpPr>
            <a:spLocks noGrp="1"/>
          </p:cNvSpPr>
          <p:nvPr>
            <p:ph type="pic" sz="quarter" idx="14"/>
          </p:nvPr>
        </p:nvSpPr>
        <p:spPr>
          <a:xfrm>
            <a:off x="0" y="1350000"/>
            <a:ext cx="12192000" cy="4708800"/>
          </a:xfrm>
        </p:spPr>
        <p:txBody>
          <a:bodyPr/>
          <a:lstStyle/>
          <a:p>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1AC7F1D4-CE7D-434D-AA02-2371DE2BD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52001"/>
            <a:ext cx="11039971" cy="215889"/>
          </a:xfrm>
          <a:prstGeom prst="rect">
            <a:avLst/>
          </a:prstGeom>
        </p:spPr>
      </p:pic>
      <p:sp>
        <p:nvSpPr>
          <p:cNvPr id="18" name="Textplatzhalter 17">
            <a:extLst>
              <a:ext uri="{FF2B5EF4-FFF2-40B4-BE49-F238E27FC236}">
                <a16:creationId xmlns="" xmlns:a16="http://schemas.microsoft.com/office/drawing/2014/main" id="{2767BAF8-CEC7-9242-B538-6DF804CAD45E}"/>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19" name="Textplatzhalter 6">
            <a:extLst>
              <a:ext uri="{FF2B5EF4-FFF2-40B4-BE49-F238E27FC236}">
                <a16:creationId xmlns="" xmlns:a16="http://schemas.microsoft.com/office/drawing/2014/main" id="{270A8D9B-A6CA-B14F-BD93-3FD97334BDDF}"/>
              </a:ext>
            </a:extLst>
          </p:cNvPr>
          <p:cNvSpPr>
            <a:spLocks noGrp="1"/>
          </p:cNvSpPr>
          <p:nvPr>
            <p:ph type="body" sz="quarter" idx="17"/>
          </p:nvPr>
        </p:nvSpPr>
        <p:spPr>
          <a:xfrm>
            <a:off x="576000" y="1350000"/>
            <a:ext cx="11040000" cy="2124000"/>
          </a:xfrm>
          <a:solidFill>
            <a:srgbClr val="E3013B">
              <a:alpha val="90000"/>
            </a:srgb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5F77529F-E134-844C-BB4C-51BC3CB530FC}"/>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53119736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0871B779-B769-2D4C-B38C-0C4FD41758E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7" name="Textplatzhalter 17">
            <a:extLst>
              <a:ext uri="{FF2B5EF4-FFF2-40B4-BE49-F238E27FC236}">
                <a16:creationId xmlns="" xmlns:a16="http://schemas.microsoft.com/office/drawing/2014/main" id="{30691BFA-79A4-F84E-8537-F2AD40136715}"/>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808E0BCE-8524-6A49-ABD9-36CD98A5375F}"/>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78777145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0871B779-B769-2D4C-B38C-0C4FD41758E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7" name="Textplatzhalter 17">
            <a:extLst>
              <a:ext uri="{FF2B5EF4-FFF2-40B4-BE49-F238E27FC236}">
                <a16:creationId xmlns="" xmlns:a16="http://schemas.microsoft.com/office/drawing/2014/main" id="{30691BFA-79A4-F84E-8537-F2AD40136715}"/>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pic>
        <p:nvPicPr>
          <p:cNvPr id="10" name="Grafik 9">
            <a:extLst>
              <a:ext uri="{FF2B5EF4-FFF2-40B4-BE49-F238E27FC236}">
                <a16:creationId xmlns="" xmlns:a16="http://schemas.microsoft.com/office/drawing/2014/main" id="{F3C57B3C-C63C-B346-88D8-AD6463A2BCFD}"/>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1" name="Textplatzhalter 6">
            <a:extLst>
              <a:ext uri="{FF2B5EF4-FFF2-40B4-BE49-F238E27FC236}">
                <a16:creationId xmlns="" xmlns:a16="http://schemas.microsoft.com/office/drawing/2014/main" id="{6ED76B0D-AB17-114E-BB9D-EFB7B6FF9D53}"/>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8" name="Textplatzhalter 6">
            <a:extLst>
              <a:ext uri="{FF2B5EF4-FFF2-40B4-BE49-F238E27FC236}">
                <a16:creationId xmlns="" xmlns:a16="http://schemas.microsoft.com/office/drawing/2014/main" id="{7BBD5BAC-0249-B847-9478-1D8840C1C21D}"/>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9" name="Textplatzhalter 6">
            <a:extLst>
              <a:ext uri="{FF2B5EF4-FFF2-40B4-BE49-F238E27FC236}">
                <a16:creationId xmlns="" xmlns:a16="http://schemas.microsoft.com/office/drawing/2014/main" id="{2506EE97-41C1-A848-849F-E1B38F5CA57B}"/>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0" name="Textplatzhalter 6">
            <a:extLst>
              <a:ext uri="{FF2B5EF4-FFF2-40B4-BE49-F238E27FC236}">
                <a16:creationId xmlns="" xmlns:a16="http://schemas.microsoft.com/office/drawing/2014/main" id="{B6C45F4A-6417-3F41-8DFF-8F88FC69382C}"/>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612BB91F-700C-004E-A067-1E065903C19D}"/>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66021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pic>
        <p:nvPicPr>
          <p:cNvPr id="16" name="Grafik 15">
            <a:extLst>
              <a:ext uri="{FF2B5EF4-FFF2-40B4-BE49-F238E27FC236}">
                <a16:creationId xmlns="" xmlns:a16="http://schemas.microsoft.com/office/drawing/2014/main" id="{59898EE5-24BF-E448-976D-6AFD7D46C2B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A20F78C2-229F-5D4B-A09C-CE3FC790666F}"/>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3" name="Bildplatzhalter 2"/>
          <p:cNvSpPr>
            <a:spLocks noGrp="1"/>
          </p:cNvSpPr>
          <p:nvPr>
            <p:ph type="pic" sz="quarter" idx="17"/>
          </p:nvPr>
        </p:nvSpPr>
        <p:spPr>
          <a:xfrm>
            <a:off x="6110818" y="1782764"/>
            <a:ext cx="5505449" cy="3790037"/>
          </a:xfrm>
        </p:spPr>
        <p:txBody>
          <a:bodyPr/>
          <a:lstStyle/>
          <a:p>
            <a:endParaRPr lang="de-DE"/>
          </a:p>
        </p:txBody>
      </p:sp>
      <p:sp>
        <p:nvSpPr>
          <p:cNvPr id="2" name="Fußzeilenplatzhalter 1">
            <a:extLst>
              <a:ext uri="{FF2B5EF4-FFF2-40B4-BE49-F238E27FC236}">
                <a16:creationId xmlns="" xmlns:a16="http://schemas.microsoft.com/office/drawing/2014/main" id="{D245AB67-482B-2043-B3D5-A228786B3DCB}"/>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53757391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7A2DBB64-DF8B-6E46-9AB4-4705196295F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0E3749BC-4468-9F47-80E7-7263411D6A4F}"/>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D486C059-6CF8-FC4A-9CB6-73D85069D849}"/>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60782454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76C0B654-C445-3444-A188-668D51CF553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B1070948-6921-B84C-9C2F-3E6956AB9371}"/>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5" name="Bildplatzhalter 4"/>
          <p:cNvSpPr>
            <a:spLocks noGrp="1"/>
          </p:cNvSpPr>
          <p:nvPr>
            <p:ph type="pic" sz="quarter" idx="17"/>
          </p:nvPr>
        </p:nvSpPr>
        <p:spPr>
          <a:xfrm>
            <a:off x="6095998" y="1781999"/>
            <a:ext cx="5519985" cy="3852000"/>
          </a:xfrm>
        </p:spPr>
        <p:txBody>
          <a:bodyPr/>
          <a:lstStyle/>
          <a:p>
            <a:endParaRPr lang="de-DE"/>
          </a:p>
        </p:txBody>
      </p:sp>
      <p:sp>
        <p:nvSpPr>
          <p:cNvPr id="2" name="Fußzeilenplatzhalter 1">
            <a:extLst>
              <a:ext uri="{FF2B5EF4-FFF2-40B4-BE49-F238E27FC236}">
                <a16:creationId xmlns="" xmlns:a16="http://schemas.microsoft.com/office/drawing/2014/main" id="{133B9EFA-7187-124B-9262-D424EC4A060B}"/>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21438498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D704B91D-BE80-3748-B093-5E7FCDA6FF5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6715642B-BD98-BD40-B5BF-62C06F60E4DE}"/>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B56E5E16-6ECF-AF40-BC4D-C761FEC2F86B}"/>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6288929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26" name="Grafik 25">
            <a:extLst>
              <a:ext uri="{FF2B5EF4-FFF2-40B4-BE49-F238E27FC236}">
                <a16:creationId xmlns="" xmlns:a16="http://schemas.microsoft.com/office/drawing/2014/main" id="{B26D0EAD-6FD0-C442-A327-CA8BCD316A1C}"/>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7" name="Textplatzhalter 17">
            <a:extLst>
              <a:ext uri="{FF2B5EF4-FFF2-40B4-BE49-F238E27FC236}">
                <a16:creationId xmlns="" xmlns:a16="http://schemas.microsoft.com/office/drawing/2014/main" id="{2C36D27C-67CB-0D4B-BE4C-9253ED0E2A7E}"/>
              </a:ext>
            </a:extLst>
          </p:cNvPr>
          <p:cNvSpPr>
            <a:spLocks noGrp="1"/>
          </p:cNvSpPr>
          <p:nvPr>
            <p:ph type="body" sz="quarter" idx="25"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C7A2EAC5-C128-FA4D-8030-B11EC56FBBC4}"/>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229368944"/>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6" name="Grafik 15">
            <a:extLst>
              <a:ext uri="{FF2B5EF4-FFF2-40B4-BE49-F238E27FC236}">
                <a16:creationId xmlns="" xmlns:a16="http://schemas.microsoft.com/office/drawing/2014/main" id="{675784EA-505E-FB4D-A1BE-6C6F82E6B60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1" name="Textplatzhalter 17">
            <a:extLst>
              <a:ext uri="{FF2B5EF4-FFF2-40B4-BE49-F238E27FC236}">
                <a16:creationId xmlns="" xmlns:a16="http://schemas.microsoft.com/office/drawing/2014/main" id="{232A9A06-C0F7-D14D-9310-981D9EB0C6B4}"/>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75577A48-70F4-744D-B8A2-71C13F088B1D}"/>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0232194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ext">
    <p:spTree>
      <p:nvGrpSpPr>
        <p:cNvPr id="1" name=""/>
        <p:cNvGrpSpPr/>
        <p:nvPr/>
      </p:nvGrpSpPr>
      <p:grpSpPr>
        <a:xfrm>
          <a:off x="0" y="0"/>
          <a:ext cx="0" cy="0"/>
          <a:chOff x="0" y="0"/>
          <a:chExt cx="0" cy="0"/>
        </a:xfrm>
      </p:grpSpPr>
      <p:cxnSp>
        <p:nvCxnSpPr>
          <p:cNvPr id="18" name="Gerade Verbindung 17"/>
          <p:cNvCxnSpPr/>
          <p:nvPr userDrawn="1"/>
        </p:nvCxnSpPr>
        <p:spPr>
          <a:xfrm>
            <a:off x="-10583" y="6068913"/>
            <a:ext cx="12192000" cy="0"/>
          </a:xfrm>
          <a:prstGeom prst="line">
            <a:avLst/>
          </a:prstGeom>
          <a:ln w="6350">
            <a:solidFill>
              <a:srgbClr val="6C6C6C">
                <a:alpha val="50000"/>
              </a:srgbClr>
            </a:solidFill>
          </a:ln>
        </p:spPr>
        <p:style>
          <a:lnRef idx="1">
            <a:schemeClr val="accent1"/>
          </a:lnRef>
          <a:fillRef idx="0">
            <a:schemeClr val="accent1"/>
          </a:fillRef>
          <a:effectRef idx="0">
            <a:schemeClr val="accent1"/>
          </a:effectRef>
          <a:fontRef idx="minor">
            <a:schemeClr val="tx1"/>
          </a:fontRef>
        </p:style>
      </p:cxnSp>
      <p:sp>
        <p:nvSpPr>
          <p:cNvPr id="6" name="Inhaltsplatzhalter 2"/>
          <p:cNvSpPr>
            <a:spLocks noGrp="1"/>
          </p:cNvSpPr>
          <p:nvPr>
            <p:ph idx="11" hasCustomPrompt="1"/>
          </p:nvPr>
        </p:nvSpPr>
        <p:spPr>
          <a:xfrm>
            <a:off x="575734" y="5553812"/>
            <a:ext cx="11040533" cy="129832"/>
          </a:xfrm>
          <a:prstGeom prst="rect">
            <a:avLst/>
          </a:prstGeom>
        </p:spPr>
        <p:txBody>
          <a:bodyPr lIns="0" tIns="0" rIns="0" bIns="0">
            <a:normAutofit/>
          </a:bodyPr>
          <a:lstStyle>
            <a:lvl1pPr marL="0" indent="0">
              <a:lnSpc>
                <a:spcPct val="100000"/>
              </a:lnSpc>
              <a:spcBef>
                <a:spcPts val="0"/>
              </a:spcBef>
              <a:buFontTx/>
              <a:buNone/>
              <a:defRPr sz="8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Marginaltext (Arial Narrow, 8 </a:t>
            </a:r>
            <a:r>
              <a:rPr lang="de-DE" dirty="0" err="1"/>
              <a:t>pt</a:t>
            </a:r>
            <a:r>
              <a:rPr lang="de-DE" dirty="0"/>
              <a:t>)</a:t>
            </a:r>
          </a:p>
        </p:txBody>
      </p:sp>
      <p:sp>
        <p:nvSpPr>
          <p:cNvPr id="8" name="Titelplatzhalter 1"/>
          <p:cNvSpPr>
            <a:spLocks noGrp="1"/>
          </p:cNvSpPr>
          <p:nvPr>
            <p:ph type="title" hasCustomPrompt="1"/>
          </p:nvPr>
        </p:nvSpPr>
        <p:spPr>
          <a:xfrm>
            <a:off x="575734" y="636717"/>
            <a:ext cx="11040533" cy="275062"/>
          </a:xfrm>
          <a:prstGeom prst="rect">
            <a:avLst/>
          </a:prstGeom>
        </p:spPr>
        <p:txBody>
          <a:bodyPr vert="horz" lIns="0" tIns="0" rIns="0" bIns="0" rtlCol="0" anchor="t" anchorCtr="0">
            <a:noAutofit/>
          </a:bodyPr>
          <a:lstStyle>
            <a:lvl1pPr algn="l">
              <a:defRPr sz="1800" baseline="0">
                <a:solidFill>
                  <a:srgbClr val="000000"/>
                </a:solidFill>
                <a:latin typeface="Arial Narrow" pitchFamily="34" charset="0"/>
              </a:defRPr>
            </a:lvl1pPr>
          </a:lstStyle>
          <a:p>
            <a:r>
              <a:rPr lang="de-DE" dirty="0"/>
              <a:t>Überschrift (Arial Narrow, 18pt)</a:t>
            </a:r>
          </a:p>
        </p:txBody>
      </p:sp>
      <p:sp>
        <p:nvSpPr>
          <p:cNvPr id="9" name="Inhaltsplatzhalter 2"/>
          <p:cNvSpPr>
            <a:spLocks noGrp="1"/>
          </p:cNvSpPr>
          <p:nvPr>
            <p:ph idx="1" hasCustomPrompt="1"/>
          </p:nvPr>
        </p:nvSpPr>
        <p:spPr>
          <a:xfrm>
            <a:off x="575731" y="1443484"/>
            <a:ext cx="5385600" cy="3956400"/>
          </a:xfrm>
          <a:prstGeom prst="rect">
            <a:avLst/>
          </a:prstGeom>
        </p:spPr>
        <p:txBody>
          <a:bodyPr lIns="0" tIns="0" rIns="0" bIns="0">
            <a:normAutofit/>
          </a:bodyPr>
          <a:lstStyle>
            <a:lvl1pPr marL="0" indent="0">
              <a:lnSpc>
                <a:spcPct val="100000"/>
              </a:lnSpc>
              <a:spcBef>
                <a:spcPts val="0"/>
              </a:spcBef>
              <a:buFontTx/>
              <a:buNone/>
              <a:defRPr sz="14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Unterüberschrift, Fließtext, Stichpunkte</a:t>
            </a:r>
          </a:p>
        </p:txBody>
      </p:sp>
      <p:sp>
        <p:nvSpPr>
          <p:cNvPr id="10" name="Inhaltsplatzhalter 2"/>
          <p:cNvSpPr>
            <a:spLocks noGrp="1"/>
          </p:cNvSpPr>
          <p:nvPr>
            <p:ph idx="12" hasCustomPrompt="1"/>
          </p:nvPr>
        </p:nvSpPr>
        <p:spPr>
          <a:xfrm>
            <a:off x="6220178" y="1443482"/>
            <a:ext cx="5384799" cy="3956400"/>
          </a:xfrm>
          <a:prstGeom prst="rect">
            <a:avLst/>
          </a:prstGeom>
        </p:spPr>
        <p:txBody>
          <a:bodyPr lIns="0" tIns="0" rIns="0" bIns="0">
            <a:normAutofit/>
          </a:bodyPr>
          <a:lstStyle>
            <a:lvl1pPr marL="0" indent="0">
              <a:lnSpc>
                <a:spcPct val="100000"/>
              </a:lnSpc>
              <a:spcBef>
                <a:spcPts val="0"/>
              </a:spcBef>
              <a:buFontTx/>
              <a:buNone/>
              <a:defRPr sz="1400" b="0" i="0" baseline="0">
                <a:solidFill>
                  <a:srgbClr val="000000"/>
                </a:solidFill>
                <a:latin typeface="Arial Narrow"/>
                <a:cs typeface="Arial Narrow"/>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stStyle>
          <a:p>
            <a:pPr lvl="0"/>
            <a:r>
              <a:rPr lang="de-DE" dirty="0"/>
              <a:t>Unterüberschrift, Fließtext, Stichpunkte</a:t>
            </a:r>
          </a:p>
        </p:txBody>
      </p:sp>
      <p:sp>
        <p:nvSpPr>
          <p:cNvPr id="2" name="Fußzeilenplatzhalter 1">
            <a:extLst>
              <a:ext uri="{FF2B5EF4-FFF2-40B4-BE49-F238E27FC236}">
                <a16:creationId xmlns="" xmlns:a16="http://schemas.microsoft.com/office/drawing/2014/main" id="{41053B6F-0446-404D-851E-3220E0DDF0E2}"/>
              </a:ext>
            </a:extLst>
          </p:cNvPr>
          <p:cNvSpPr>
            <a:spLocks noGrp="1"/>
          </p:cNvSpPr>
          <p:nvPr>
            <p:ph type="ftr" sz="quarter" idx="13"/>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03036915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F6529027-ADB7-0348-A706-11D60D55549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ED0DC2B2-3A18-3844-951B-3E60775224CE}"/>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2A626168-4047-AA47-B52C-8B15C5530877}"/>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69308301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7" name="Grafik 16">
            <a:extLst>
              <a:ext uri="{FF2B5EF4-FFF2-40B4-BE49-F238E27FC236}">
                <a16:creationId xmlns="" xmlns:a16="http://schemas.microsoft.com/office/drawing/2014/main" id="{F6529027-ADB7-0348-A706-11D60D55549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ED0DC2B2-3A18-3844-951B-3E60775224CE}"/>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1" name="Inhaltsplatzhalter 2">
            <a:extLst>
              <a:ext uri="{FF2B5EF4-FFF2-40B4-BE49-F238E27FC236}">
                <a16:creationId xmlns="" xmlns:a16="http://schemas.microsoft.com/office/drawing/2014/main" id="{817183F2-059F-964B-84EC-3214B5EFFA8B}"/>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7A727BD8-8FC7-9F47-AA08-25FDBD593EF2}"/>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F38D435A-4BAA-9849-BAE2-25E3E3C2FB14}"/>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AA94A97C-EDBC-5D4F-845E-034AF3C94ED3}"/>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F0764BDA-6A9E-3246-BA89-EBF83E259BF5}"/>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7" name="Inhaltsplatzhalter 2">
            <a:extLst>
              <a:ext uri="{FF2B5EF4-FFF2-40B4-BE49-F238E27FC236}">
                <a16:creationId xmlns="" xmlns:a16="http://schemas.microsoft.com/office/drawing/2014/main" id="{225FCFBF-F200-F344-8E44-9991EC80E2A1}"/>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9BC5EF6F-8B2D-E841-9D95-A6BC704D5DE3}"/>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65411823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6" name="Grafik 15">
            <a:extLst>
              <a:ext uri="{FF2B5EF4-FFF2-40B4-BE49-F238E27FC236}">
                <a16:creationId xmlns="" xmlns:a16="http://schemas.microsoft.com/office/drawing/2014/main" id="{98DB3731-7F6F-BE49-9EA9-8E8EC4741AC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7" name="Textplatzhalter 17">
            <a:extLst>
              <a:ext uri="{FF2B5EF4-FFF2-40B4-BE49-F238E27FC236}">
                <a16:creationId xmlns="" xmlns:a16="http://schemas.microsoft.com/office/drawing/2014/main" id="{6EA2393F-DECA-0D45-A60C-275568A68164}"/>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CC7D1994-EE3D-BD43-B177-5A47CA4C5298}"/>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03189883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6_Text mit opt. Trennlinien">
    <p:bg>
      <p:bgPr>
        <a:solidFill>
          <a:schemeClr val="bg1"/>
        </a:solidFill>
        <a:effectLst/>
      </p:bgPr>
    </p:bg>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0"/>
            <a:ext cx="5505600" cy="1270800"/>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0"/>
            <a:ext cx="5520000" cy="1270800"/>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pic>
        <p:nvPicPr>
          <p:cNvPr id="16" name="Grafik 15">
            <a:extLst>
              <a:ext uri="{FF2B5EF4-FFF2-40B4-BE49-F238E27FC236}">
                <a16:creationId xmlns="" xmlns:a16="http://schemas.microsoft.com/office/drawing/2014/main" id="{FA6EAFBE-E8ED-9949-99E6-E9445150A3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7" name="Textplatzhalter 17">
            <a:extLst>
              <a:ext uri="{FF2B5EF4-FFF2-40B4-BE49-F238E27FC236}">
                <a16:creationId xmlns="" xmlns:a16="http://schemas.microsoft.com/office/drawing/2014/main" id="{A984DDFA-EDE7-DB4D-AF3C-FB9ECEB61303}"/>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0" name="Rechteck 19">
            <a:extLst>
              <a:ext uri="{FF2B5EF4-FFF2-40B4-BE49-F238E27FC236}">
                <a16:creationId xmlns="" xmlns:a16="http://schemas.microsoft.com/office/drawing/2014/main" id="{ED693097-65BA-694A-8343-997FCD18C41F}"/>
              </a:ext>
            </a:extLst>
          </p:cNvPr>
          <p:cNvSpPr/>
          <p:nvPr userDrawn="1"/>
        </p:nvSpPr>
        <p:spPr>
          <a:xfrm>
            <a:off x="0" y="3301200"/>
            <a:ext cx="12192000" cy="2761200"/>
          </a:xfrm>
          <a:prstGeom prst="rect">
            <a:avLst/>
          </a:prstGeom>
          <a:solidFill>
            <a:srgbClr val="E301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sp>
        <p:nvSpPr>
          <p:cNvPr id="19" name="Bildplatzhalter 18">
            <a:extLst>
              <a:ext uri="{FF2B5EF4-FFF2-40B4-BE49-F238E27FC236}">
                <a16:creationId xmlns="" xmlns:a16="http://schemas.microsoft.com/office/drawing/2014/main" id="{1EFCA85F-527B-8D47-BC8E-E2FF106FC201}"/>
              </a:ext>
            </a:extLst>
          </p:cNvPr>
          <p:cNvSpPr>
            <a:spLocks noGrp="1"/>
          </p:cNvSpPr>
          <p:nvPr>
            <p:ph type="pic" sz="quarter" idx="19"/>
          </p:nvPr>
        </p:nvSpPr>
        <p:spPr>
          <a:xfrm>
            <a:off x="1521600" y="3517200"/>
            <a:ext cx="9336000" cy="2329200"/>
          </a:xfrm>
        </p:spPr>
        <p:txBody>
          <a:bodyPr/>
          <a:lstStyle/>
          <a:p>
            <a:endParaRPr lang="de-DE"/>
          </a:p>
        </p:txBody>
      </p:sp>
      <p:sp>
        <p:nvSpPr>
          <p:cNvPr id="2" name="Fußzeilenplatzhalter 1">
            <a:extLst>
              <a:ext uri="{FF2B5EF4-FFF2-40B4-BE49-F238E27FC236}">
                <a16:creationId xmlns="" xmlns:a16="http://schemas.microsoft.com/office/drawing/2014/main" id="{A584D43D-B14B-FE45-800D-F9F857343CD6}"/>
              </a:ext>
            </a:extLst>
          </p:cNvPr>
          <p:cNvSpPr>
            <a:spLocks noGrp="1"/>
          </p:cNvSpPr>
          <p:nvPr>
            <p:ph type="ftr" sz="quarter" idx="2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31673213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32C6CABA-4AE6-5D4C-9F63-CF9A923F8A0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052963A1-4936-174F-96EE-0104CBCE5AE1}"/>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B8109A82-0EE7-6F4F-8419-9B0A0367C13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47434798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6" name="Grafik 15">
            <a:extLst>
              <a:ext uri="{FF2B5EF4-FFF2-40B4-BE49-F238E27FC236}">
                <a16:creationId xmlns="" xmlns:a16="http://schemas.microsoft.com/office/drawing/2014/main" id="{C243AF41-C12A-D744-BD23-92E23DAA76E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1" name="Textplatzhalter 17">
            <a:extLst>
              <a:ext uri="{FF2B5EF4-FFF2-40B4-BE49-F238E27FC236}">
                <a16:creationId xmlns="" xmlns:a16="http://schemas.microsoft.com/office/drawing/2014/main" id="{9F81CE51-81B0-8148-814C-9BB1D536D828}"/>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CD1BB906-1063-B645-AD55-F3C471A217D5}"/>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59804918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7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32C6CABA-4AE6-5D4C-9F63-CF9A923F8A0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052963A1-4936-174F-96EE-0104CBCE5AE1}"/>
              </a:ext>
            </a:extLst>
          </p:cNvPr>
          <p:cNvSpPr>
            <a:spLocks noGrp="1"/>
          </p:cNvSpPr>
          <p:nvPr>
            <p:ph type="body" sz="quarter" idx="16" hasCustomPrompt="1"/>
          </p:nvPr>
        </p:nvSpPr>
        <p:spPr>
          <a:xfrm>
            <a:off x="4986474"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4FB9B7B6-19E2-1A48-8A29-71F5CF849C7E}"/>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017901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7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1AC7F1D4-CE7D-434D-AA02-2371DE2BD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2767BAF8-CEC7-9242-B538-6DF804CAD45E}"/>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19" name="Textplatzhalter 6">
            <a:extLst>
              <a:ext uri="{FF2B5EF4-FFF2-40B4-BE49-F238E27FC236}">
                <a16:creationId xmlns="" xmlns:a16="http://schemas.microsoft.com/office/drawing/2014/main" id="{9896CD47-AC3C-1E44-B233-741E5E92092A}"/>
              </a:ext>
            </a:extLst>
          </p:cNvPr>
          <p:cNvSpPr>
            <a:spLocks noGrp="1"/>
          </p:cNvSpPr>
          <p:nvPr>
            <p:ph type="body" sz="quarter" idx="17"/>
          </p:nvPr>
        </p:nvSpPr>
        <p:spPr>
          <a:xfrm>
            <a:off x="576000" y="1350000"/>
            <a:ext cx="11040000" cy="2124000"/>
          </a:xfrm>
          <a:solidFill>
            <a:srgbClr val="0095D6">
              <a:alpha val="90000"/>
            </a:srgb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AF5CD12F-50C1-8541-9909-DBE125E13536}"/>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14929266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0" name="Grafik 9">
            <a:extLst>
              <a:ext uri="{FF2B5EF4-FFF2-40B4-BE49-F238E27FC236}">
                <a16:creationId xmlns="" xmlns:a16="http://schemas.microsoft.com/office/drawing/2014/main" id="{8A8C0992-7ECF-1C46-B2CE-E082018FB02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1" name="Textplatzhalter 17">
            <a:extLst>
              <a:ext uri="{FF2B5EF4-FFF2-40B4-BE49-F238E27FC236}">
                <a16:creationId xmlns="" xmlns:a16="http://schemas.microsoft.com/office/drawing/2014/main" id="{0B9BAE90-2030-924B-85F4-C73EA38184F5}"/>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020B457E-1564-FE40-9BC4-535BB0F7078B}"/>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81828632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0" name="Grafik 9">
            <a:extLst>
              <a:ext uri="{FF2B5EF4-FFF2-40B4-BE49-F238E27FC236}">
                <a16:creationId xmlns="" xmlns:a16="http://schemas.microsoft.com/office/drawing/2014/main" id="{8A8C0992-7ECF-1C46-B2CE-E082018FB02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1" name="Textplatzhalter 17">
            <a:extLst>
              <a:ext uri="{FF2B5EF4-FFF2-40B4-BE49-F238E27FC236}">
                <a16:creationId xmlns="" xmlns:a16="http://schemas.microsoft.com/office/drawing/2014/main" id="{0B9BAE90-2030-924B-85F4-C73EA38184F5}"/>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pic>
        <p:nvPicPr>
          <p:cNvPr id="16" name="Grafik 15">
            <a:extLst>
              <a:ext uri="{FF2B5EF4-FFF2-40B4-BE49-F238E27FC236}">
                <a16:creationId xmlns="" xmlns:a16="http://schemas.microsoft.com/office/drawing/2014/main" id="{AA1A57FC-2687-964A-8325-E6664476B49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7" name="Textplatzhalter 6">
            <a:extLst>
              <a:ext uri="{FF2B5EF4-FFF2-40B4-BE49-F238E27FC236}">
                <a16:creationId xmlns="" xmlns:a16="http://schemas.microsoft.com/office/drawing/2014/main" id="{316E105C-197D-804C-859B-2E56729013C9}"/>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8" name="Textplatzhalter 6">
            <a:extLst>
              <a:ext uri="{FF2B5EF4-FFF2-40B4-BE49-F238E27FC236}">
                <a16:creationId xmlns="" xmlns:a16="http://schemas.microsoft.com/office/drawing/2014/main" id="{4B825AA2-AE23-DF41-8A08-E11DC3A02D44}"/>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9" name="Textplatzhalter 6">
            <a:extLst>
              <a:ext uri="{FF2B5EF4-FFF2-40B4-BE49-F238E27FC236}">
                <a16:creationId xmlns="" xmlns:a16="http://schemas.microsoft.com/office/drawing/2014/main" id="{32E6C48D-F84D-7F4C-85D5-23F7A9EFDED1}"/>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0" name="Textplatzhalter 6">
            <a:extLst>
              <a:ext uri="{FF2B5EF4-FFF2-40B4-BE49-F238E27FC236}">
                <a16:creationId xmlns="" xmlns:a16="http://schemas.microsoft.com/office/drawing/2014/main" id="{9046500B-6BEB-FB48-BA30-A98B1FFA441D}"/>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2384DEB7-E193-BC44-9BC6-53AC2747CE54}"/>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590778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Benutzerdefiniertes Layout">
    <p:spTree>
      <p:nvGrpSpPr>
        <p:cNvPr id="1" name=""/>
        <p:cNvGrpSpPr/>
        <p:nvPr/>
      </p:nvGrpSpPr>
      <p:grpSpPr>
        <a:xfrm>
          <a:off x="0" y="0"/>
          <a:ext cx="0" cy="0"/>
          <a:chOff x="0" y="0"/>
          <a:chExt cx="0" cy="0"/>
        </a:xfrm>
      </p:grpSpPr>
      <p:sp>
        <p:nvSpPr>
          <p:cNvPr id="7" name="Bildplatzhalter 6">
            <a:extLst>
              <a:ext uri="{FF2B5EF4-FFF2-40B4-BE49-F238E27FC236}">
                <a16:creationId xmlns="" xmlns:a16="http://schemas.microsoft.com/office/drawing/2014/main" id="{E405840E-D830-5143-99BA-87FF7A53CD98}"/>
              </a:ext>
            </a:extLst>
          </p:cNvPr>
          <p:cNvSpPr>
            <a:spLocks noGrp="1"/>
          </p:cNvSpPr>
          <p:nvPr>
            <p:ph type="pic" sz="quarter" idx="13"/>
          </p:nvPr>
        </p:nvSpPr>
        <p:spPr>
          <a:xfrm>
            <a:off x="0" y="-1"/>
            <a:ext cx="12192000" cy="6066000"/>
          </a:xfrm>
          <a:noFill/>
        </p:spPr>
        <p:txBody>
          <a:bodyPr/>
          <a:lstStyle/>
          <a:p>
            <a:endParaRPr lang="de-DE"/>
          </a:p>
        </p:txBody>
      </p:sp>
      <p:sp>
        <p:nvSpPr>
          <p:cNvPr id="6" name="Textplatzhalter 5">
            <a:extLst>
              <a:ext uri="{FF2B5EF4-FFF2-40B4-BE49-F238E27FC236}">
                <a16:creationId xmlns="" xmlns:a16="http://schemas.microsoft.com/office/drawing/2014/main" id="{72285E89-FE2A-874D-81FC-33FEB6B3FC95}"/>
              </a:ext>
            </a:extLst>
          </p:cNvPr>
          <p:cNvSpPr>
            <a:spLocks noGrp="1"/>
          </p:cNvSpPr>
          <p:nvPr>
            <p:ph type="body" sz="quarter" idx="14"/>
          </p:nvPr>
        </p:nvSpPr>
        <p:spPr>
          <a:xfrm>
            <a:off x="1287184" y="799143"/>
            <a:ext cx="9937750" cy="2997200"/>
          </a:xfrm>
          <a:solidFill>
            <a:schemeClr val="bg1">
              <a:alpha val="70000"/>
            </a:schemeClr>
          </a:solidFill>
        </p:spPr>
        <p:txBody>
          <a:bodyPr>
            <a:normAutofit/>
          </a:bodyPr>
          <a:lstStyle>
            <a:lvl1pPr>
              <a:defRPr sz="2000" b="0" i="0">
                <a:latin typeface="Arial Narrow" panose="020B0604020202020204" pitchFamily="34" charset="0"/>
                <a:cs typeface="Arial Narrow" panose="020B0604020202020204" pitchFamily="34" charset="0"/>
              </a:defRPr>
            </a:lvl1pPr>
          </a:lstStyle>
          <a:p>
            <a:r>
              <a:rPr lang="de-DE"/>
              <a:t>Mastertextformat bearbeiten
Zweite Ebene
Dritte Ebene
Vierte Ebene
Fünfte Ebene</a:t>
            </a:r>
          </a:p>
        </p:txBody>
      </p:sp>
      <p:sp>
        <p:nvSpPr>
          <p:cNvPr id="2" name="Fußzeilenplatzhalter 1">
            <a:extLst>
              <a:ext uri="{FF2B5EF4-FFF2-40B4-BE49-F238E27FC236}">
                <a16:creationId xmlns="" xmlns:a16="http://schemas.microsoft.com/office/drawing/2014/main" id="{B24DEA31-BBB4-754E-88EE-338BEC55B0D6}"/>
              </a:ext>
            </a:extLst>
          </p:cNvPr>
          <p:cNvSpPr>
            <a:spLocks noGrp="1"/>
          </p:cNvSpPr>
          <p:nvPr>
            <p:ph type="ftr" sz="quarter" idx="15"/>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386851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pic>
        <p:nvPicPr>
          <p:cNvPr id="19" name="Grafik 18">
            <a:extLst>
              <a:ext uri="{FF2B5EF4-FFF2-40B4-BE49-F238E27FC236}">
                <a16:creationId xmlns="" xmlns:a16="http://schemas.microsoft.com/office/drawing/2014/main" id="{7BD52A9B-CF72-444B-AA68-5AA3E1F9FAC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D027DCDF-6537-DD4F-945A-FAE29AFF5F68}"/>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9CBF474F-190F-5341-ADC5-0EA9BF47D64A}"/>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57388789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7" name="Grafik 16">
            <a:extLst>
              <a:ext uri="{FF2B5EF4-FFF2-40B4-BE49-F238E27FC236}">
                <a16:creationId xmlns="" xmlns:a16="http://schemas.microsoft.com/office/drawing/2014/main" id="{9F73D63D-A715-2A47-8129-3A7DC62AC6D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875FAABF-D570-4341-AB06-E85584609B91}"/>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DCC78386-3825-CA41-9275-DB1CEDE66630}"/>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51625582"/>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7" name="Grafik 16">
            <a:extLst>
              <a:ext uri="{FF2B5EF4-FFF2-40B4-BE49-F238E27FC236}">
                <a16:creationId xmlns="" xmlns:a16="http://schemas.microsoft.com/office/drawing/2014/main" id="{38B13943-E9E0-DF44-BB1D-C7C735296A5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3EE73A2B-9A60-5F4D-A566-76CCBA9EB75C}"/>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96123F74-79B8-2049-B56C-EB54BB479451}"/>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30817083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7" name="Grafik 16">
            <a:extLst>
              <a:ext uri="{FF2B5EF4-FFF2-40B4-BE49-F238E27FC236}">
                <a16:creationId xmlns="" xmlns:a16="http://schemas.microsoft.com/office/drawing/2014/main" id="{387148AE-F2BF-E948-AD93-B79249A00FF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5B730A4C-5B97-A64C-86CC-11F3CBB4B704}"/>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FDC96490-BA3B-3041-88CA-7B778DF60DF6}"/>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17705115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DAE0CDA5-26CB-B347-B8C9-5FC82D13F178}"/>
              </a:ext>
            </a:extLst>
          </p:cNvPr>
          <p:cNvSpPr>
            <a:spLocks noGrp="1"/>
          </p:cNvSpPr>
          <p:nvPr>
            <p:ph sz="half" idx="14"/>
          </p:nvPr>
        </p:nvSpPr>
        <p:spPr>
          <a:xfrm>
            <a:off x="576000"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F355B4EA-D739-9C43-AF92-BDE791EB12A7}"/>
              </a:ext>
            </a:extLst>
          </p:cNvPr>
          <p:cNvSpPr>
            <a:spLocks noGrp="1"/>
          </p:cNvSpPr>
          <p:nvPr>
            <p:ph sz="half" idx="15"/>
          </p:nvPr>
        </p:nvSpPr>
        <p:spPr>
          <a:xfrm>
            <a:off x="2430528"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7" name="Inhaltsplatzhalter 2">
            <a:extLst>
              <a:ext uri="{FF2B5EF4-FFF2-40B4-BE49-F238E27FC236}">
                <a16:creationId xmlns="" xmlns:a16="http://schemas.microsoft.com/office/drawing/2014/main" id="{DA76538B-760A-9242-B378-1687F1D4022D}"/>
              </a:ext>
            </a:extLst>
          </p:cNvPr>
          <p:cNvSpPr>
            <a:spLocks noGrp="1"/>
          </p:cNvSpPr>
          <p:nvPr>
            <p:ph sz="half" idx="16"/>
          </p:nvPr>
        </p:nvSpPr>
        <p:spPr>
          <a:xfrm>
            <a:off x="2430528"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F99D039C-E74C-8541-A58F-1984DF4454A9}"/>
              </a:ext>
            </a:extLst>
          </p:cNvPr>
          <p:cNvSpPr>
            <a:spLocks noGrp="1"/>
          </p:cNvSpPr>
          <p:nvPr>
            <p:ph sz="half" idx="19"/>
          </p:nvPr>
        </p:nvSpPr>
        <p:spPr>
          <a:xfrm>
            <a:off x="6139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1" name="Inhaltsplatzhalter 2">
            <a:extLst>
              <a:ext uri="{FF2B5EF4-FFF2-40B4-BE49-F238E27FC236}">
                <a16:creationId xmlns="" xmlns:a16="http://schemas.microsoft.com/office/drawing/2014/main" id="{9F9851C4-A689-6A40-8801-7A1F2C6E4223}"/>
              </a:ext>
            </a:extLst>
          </p:cNvPr>
          <p:cNvSpPr>
            <a:spLocks noGrp="1"/>
          </p:cNvSpPr>
          <p:nvPr>
            <p:ph sz="half" idx="20"/>
          </p:nvPr>
        </p:nvSpPr>
        <p:spPr>
          <a:xfrm>
            <a:off x="6139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2" name="Inhaltsplatzhalter 2">
            <a:extLst>
              <a:ext uri="{FF2B5EF4-FFF2-40B4-BE49-F238E27FC236}">
                <a16:creationId xmlns="" xmlns:a16="http://schemas.microsoft.com/office/drawing/2014/main" id="{29802ECC-FECA-B64C-8209-33356AA93E93}"/>
              </a:ext>
            </a:extLst>
          </p:cNvPr>
          <p:cNvSpPr>
            <a:spLocks noGrp="1"/>
          </p:cNvSpPr>
          <p:nvPr>
            <p:ph sz="half" idx="21"/>
          </p:nvPr>
        </p:nvSpPr>
        <p:spPr>
          <a:xfrm>
            <a:off x="7963584"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3B47A08F-9962-E548-AC06-3FA3072E348B}"/>
              </a:ext>
            </a:extLst>
          </p:cNvPr>
          <p:cNvSpPr>
            <a:spLocks noGrp="1"/>
          </p:cNvSpPr>
          <p:nvPr>
            <p:ph sz="half" idx="22"/>
          </p:nvPr>
        </p:nvSpPr>
        <p:spPr>
          <a:xfrm>
            <a:off x="7963584"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5634CBE7-AACB-2D43-834C-512282685CE6}"/>
              </a:ext>
            </a:extLst>
          </p:cNvPr>
          <p:cNvSpPr>
            <a:spLocks noGrp="1"/>
          </p:cNvSpPr>
          <p:nvPr>
            <p:ph sz="half" idx="23"/>
          </p:nvPr>
        </p:nvSpPr>
        <p:spPr>
          <a:xfrm>
            <a:off x="9810923" y="178200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42B47A75-F1FA-BB41-BAEE-C4AD97345329}"/>
              </a:ext>
            </a:extLst>
          </p:cNvPr>
          <p:cNvSpPr>
            <a:spLocks noGrp="1"/>
          </p:cNvSpPr>
          <p:nvPr>
            <p:ph sz="half" idx="24"/>
          </p:nvPr>
        </p:nvSpPr>
        <p:spPr>
          <a:xfrm>
            <a:off x="9810923" y="3728321"/>
            <a:ext cx="182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28" name="Grafik 27">
            <a:extLst>
              <a:ext uri="{FF2B5EF4-FFF2-40B4-BE49-F238E27FC236}">
                <a16:creationId xmlns="" xmlns:a16="http://schemas.microsoft.com/office/drawing/2014/main" id="{3877560E-7EED-5E4C-8C92-B70EA57F51C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9" name="Textplatzhalter 17">
            <a:extLst>
              <a:ext uri="{FF2B5EF4-FFF2-40B4-BE49-F238E27FC236}">
                <a16:creationId xmlns="" xmlns:a16="http://schemas.microsoft.com/office/drawing/2014/main" id="{5480663C-05BB-654A-97F7-E3F3C6030B08}"/>
              </a:ext>
            </a:extLst>
          </p:cNvPr>
          <p:cNvSpPr>
            <a:spLocks noGrp="1"/>
          </p:cNvSpPr>
          <p:nvPr>
            <p:ph type="body" sz="quarter" idx="25"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19EEECE5-6CEA-5643-B492-80794D3EEC96}"/>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99123689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78475"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69419" y="37188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091FD336-3EFD-914B-B1B2-2B11A2CF425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698D35D9-752E-A34A-950E-C4461729A063}"/>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2DB4EAEA-7E50-7142-BDC4-D08023320CE1}"/>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98036489"/>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Überblick">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21" name="Grafik 20">
            <a:extLst>
              <a:ext uri="{FF2B5EF4-FFF2-40B4-BE49-F238E27FC236}">
                <a16:creationId xmlns="" xmlns:a16="http://schemas.microsoft.com/office/drawing/2014/main" id="{7BF305D2-9978-B545-B6E5-FB44A7A5489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2" name="Textplatzhalter 17">
            <a:extLst>
              <a:ext uri="{FF2B5EF4-FFF2-40B4-BE49-F238E27FC236}">
                <a16:creationId xmlns="" xmlns:a16="http://schemas.microsoft.com/office/drawing/2014/main" id="{6CD2C44C-9F40-CE40-9D75-2A613F693376}"/>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395FA3F7-8D34-2844-AB24-3B7EFEC2426F}"/>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01870826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Daten und Fakten">
    <p:spTree>
      <p:nvGrpSpPr>
        <p:cNvPr id="1" name=""/>
        <p:cNvGrpSpPr/>
        <p:nvPr/>
      </p:nvGrpSpPr>
      <p:grpSpPr>
        <a:xfrm>
          <a:off x="0" y="0"/>
          <a:ext cx="0" cy="0"/>
          <a:chOff x="0" y="0"/>
          <a:chExt cx="0" cy="0"/>
        </a:xfrm>
      </p:grpSpPr>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21" name="Grafik 20">
            <a:extLst>
              <a:ext uri="{FF2B5EF4-FFF2-40B4-BE49-F238E27FC236}">
                <a16:creationId xmlns="" xmlns:a16="http://schemas.microsoft.com/office/drawing/2014/main" id="{7BF305D2-9978-B545-B6E5-FB44A7A5489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2" name="Textplatzhalter 17">
            <a:extLst>
              <a:ext uri="{FF2B5EF4-FFF2-40B4-BE49-F238E27FC236}">
                <a16:creationId xmlns="" xmlns:a16="http://schemas.microsoft.com/office/drawing/2014/main" id="{6CD2C44C-9F40-CE40-9D75-2A613F693376}"/>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17" name="Inhaltsplatzhalter 2">
            <a:extLst>
              <a:ext uri="{FF2B5EF4-FFF2-40B4-BE49-F238E27FC236}">
                <a16:creationId xmlns="" xmlns:a16="http://schemas.microsoft.com/office/drawing/2014/main" id="{55996A48-2A2F-BF4B-A55E-F693E8CAFAC3}"/>
              </a:ext>
            </a:extLst>
          </p:cNvPr>
          <p:cNvSpPr>
            <a:spLocks noGrp="1"/>
          </p:cNvSpPr>
          <p:nvPr>
            <p:ph sz="half" idx="1"/>
          </p:nvPr>
        </p:nvSpPr>
        <p:spPr>
          <a:xfrm>
            <a:off x="576000" y="1782000"/>
            <a:ext cx="5568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0" name="Inhaltsplatzhalter 2">
            <a:extLst>
              <a:ext uri="{FF2B5EF4-FFF2-40B4-BE49-F238E27FC236}">
                <a16:creationId xmlns="" xmlns:a16="http://schemas.microsoft.com/office/drawing/2014/main" id="{BF4C6414-8243-9643-A386-2963DDD200D2}"/>
              </a:ext>
            </a:extLst>
          </p:cNvPr>
          <p:cNvSpPr>
            <a:spLocks noGrp="1"/>
          </p:cNvSpPr>
          <p:nvPr>
            <p:ph sz="half" idx="17"/>
          </p:nvPr>
        </p:nvSpPr>
        <p:spPr>
          <a:xfrm>
            <a:off x="6192000" y="1782000"/>
            <a:ext cx="5400000" cy="109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3" name="Inhaltsplatzhalter 2">
            <a:extLst>
              <a:ext uri="{FF2B5EF4-FFF2-40B4-BE49-F238E27FC236}">
                <a16:creationId xmlns="" xmlns:a16="http://schemas.microsoft.com/office/drawing/2014/main" id="{22E4630E-D071-184B-9473-95C7774442C0}"/>
              </a:ext>
            </a:extLst>
          </p:cNvPr>
          <p:cNvSpPr>
            <a:spLocks noGrp="1"/>
          </p:cNvSpPr>
          <p:nvPr>
            <p:ph sz="half" idx="18"/>
          </p:nvPr>
        </p:nvSpPr>
        <p:spPr>
          <a:xfrm>
            <a:off x="4094399" y="2988000"/>
            <a:ext cx="7521599" cy="835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4" name="Inhaltsplatzhalter 2">
            <a:extLst>
              <a:ext uri="{FF2B5EF4-FFF2-40B4-BE49-F238E27FC236}">
                <a16:creationId xmlns="" xmlns:a16="http://schemas.microsoft.com/office/drawing/2014/main" id="{695064E8-839B-4242-87AA-CA32DD65F9D6}"/>
              </a:ext>
            </a:extLst>
          </p:cNvPr>
          <p:cNvSpPr>
            <a:spLocks noGrp="1"/>
          </p:cNvSpPr>
          <p:nvPr>
            <p:ph sz="half" idx="25"/>
          </p:nvPr>
        </p:nvSpPr>
        <p:spPr>
          <a:xfrm>
            <a:off x="576000" y="2988000"/>
            <a:ext cx="3470400" cy="14580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5" name="Inhaltsplatzhalter 2">
            <a:extLst>
              <a:ext uri="{FF2B5EF4-FFF2-40B4-BE49-F238E27FC236}">
                <a16:creationId xmlns="" xmlns:a16="http://schemas.microsoft.com/office/drawing/2014/main" id="{A5FBB3EB-F2CD-D74A-8C56-05B71D98CBAB}"/>
              </a:ext>
            </a:extLst>
          </p:cNvPr>
          <p:cNvSpPr>
            <a:spLocks noGrp="1"/>
          </p:cNvSpPr>
          <p:nvPr>
            <p:ph sz="half" idx="26"/>
          </p:nvPr>
        </p:nvSpPr>
        <p:spPr>
          <a:xfrm>
            <a:off x="576000" y="4554000"/>
            <a:ext cx="11040000" cy="108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7" name="Inhaltsplatzhalter 2">
            <a:extLst>
              <a:ext uri="{FF2B5EF4-FFF2-40B4-BE49-F238E27FC236}">
                <a16:creationId xmlns="" xmlns:a16="http://schemas.microsoft.com/office/drawing/2014/main" id="{C661A496-CDBB-ED41-8C94-AB4BCF6FACBB}"/>
              </a:ext>
            </a:extLst>
          </p:cNvPr>
          <p:cNvSpPr>
            <a:spLocks noGrp="1"/>
          </p:cNvSpPr>
          <p:nvPr>
            <p:ph sz="half" idx="27"/>
          </p:nvPr>
        </p:nvSpPr>
        <p:spPr>
          <a:xfrm>
            <a:off x="4094398" y="3837600"/>
            <a:ext cx="7521599" cy="6048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 name="Fußzeilenplatzhalter 1">
            <a:extLst>
              <a:ext uri="{FF2B5EF4-FFF2-40B4-BE49-F238E27FC236}">
                <a16:creationId xmlns="" xmlns:a16="http://schemas.microsoft.com/office/drawing/2014/main" id="{137AA160-BC1F-BA45-BE62-3FE7DC513252}"/>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3551090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3">
            <a:extLst>
              <a:ext uri="{FF2B5EF4-FFF2-40B4-BE49-F238E27FC236}">
                <a16:creationId xmlns="" xmlns:a16="http://schemas.microsoft.com/office/drawing/2014/main" id="{92BF7058-EE0D-C243-946E-78B65AD8D83B}"/>
              </a:ext>
            </a:extLst>
          </p:cNvPr>
          <p:cNvSpPr>
            <a:spLocks noGrp="1"/>
          </p:cNvSpPr>
          <p:nvPr>
            <p:ph sz="half" idx="14"/>
          </p:nvPr>
        </p:nvSpPr>
        <p:spPr>
          <a:xfrm>
            <a:off x="6096000" y="3708000"/>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8" name="Grafik 17">
            <a:extLst>
              <a:ext uri="{FF2B5EF4-FFF2-40B4-BE49-F238E27FC236}">
                <a16:creationId xmlns="" xmlns:a16="http://schemas.microsoft.com/office/drawing/2014/main" id="{48D4EB86-AB32-574C-9163-14AC4ED6079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97066F20-98B7-3C49-B894-9FF0F2F3132D}"/>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3D2D6706-D62B-8E4D-BF16-13CCB6E66A24}"/>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82379728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6_Text mit opt. Trennlini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1104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pic>
        <p:nvPicPr>
          <p:cNvPr id="18" name="Grafik 17">
            <a:extLst>
              <a:ext uri="{FF2B5EF4-FFF2-40B4-BE49-F238E27FC236}">
                <a16:creationId xmlns="" xmlns:a16="http://schemas.microsoft.com/office/drawing/2014/main" id="{376D862F-01D8-A240-A768-166A532EFF4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F1DA6B3A-8CA1-2D47-AC3F-A3D9A01A7D31}"/>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32D46571-C960-F747-9112-AE389483EA1F}"/>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725749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seite_ohne Hintergrundbild">
    <p:spTree>
      <p:nvGrpSpPr>
        <p:cNvPr id="1" name=""/>
        <p:cNvGrpSpPr/>
        <p:nvPr/>
      </p:nvGrpSpPr>
      <p:grpSpPr>
        <a:xfrm>
          <a:off x="0" y="0"/>
          <a:ext cx="0" cy="0"/>
          <a:chOff x="0" y="0"/>
          <a:chExt cx="0" cy="0"/>
        </a:xfrm>
      </p:grpSpPr>
      <p:sp>
        <p:nvSpPr>
          <p:cNvPr id="7" name="Titelplatzhalter 1"/>
          <p:cNvSpPr>
            <a:spLocks noGrp="1"/>
          </p:cNvSpPr>
          <p:nvPr>
            <p:ph type="title" hasCustomPrompt="1"/>
          </p:nvPr>
        </p:nvSpPr>
        <p:spPr>
          <a:xfrm>
            <a:off x="1294956" y="966768"/>
            <a:ext cx="5856651" cy="1584176"/>
          </a:xfrm>
          <a:prstGeom prst="rect">
            <a:avLst/>
          </a:prstGeom>
          <a:noFill/>
        </p:spPr>
        <p:txBody>
          <a:bodyPr vert="horz" lIns="180000" tIns="180000" rIns="180000" bIns="180000" rtlCol="0" anchor="t">
            <a:normAutofit/>
          </a:bodyPr>
          <a:lstStyle>
            <a:lvl1pPr algn="l">
              <a:defRPr sz="3600">
                <a:latin typeface="Arial Narrow" pitchFamily="34" charset="0"/>
              </a:defRPr>
            </a:lvl1pPr>
          </a:lstStyle>
          <a:p>
            <a:r>
              <a:rPr lang="de-DE" dirty="0"/>
              <a:t>Titelmasterformat durch Klicken bearbeiten</a:t>
            </a:r>
            <a:br>
              <a:rPr lang="de-DE" dirty="0"/>
            </a:br>
            <a:endParaRPr lang="de-DE" dirty="0"/>
          </a:p>
        </p:txBody>
      </p:sp>
      <p:sp>
        <p:nvSpPr>
          <p:cNvPr id="2" name="Fußzeilenplatzhalter 1">
            <a:extLst>
              <a:ext uri="{FF2B5EF4-FFF2-40B4-BE49-F238E27FC236}">
                <a16:creationId xmlns="" xmlns:a16="http://schemas.microsoft.com/office/drawing/2014/main" id="{5AC21966-1BD4-594F-AAE9-C2DD6C263A69}"/>
              </a:ext>
            </a:extLst>
          </p:cNvPr>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77037765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Aufgaben">
    <p:spTree>
      <p:nvGrpSpPr>
        <p:cNvPr id="1" name=""/>
        <p:cNvGrpSpPr/>
        <p:nvPr/>
      </p:nvGrpSpPr>
      <p:grpSpPr>
        <a:xfrm>
          <a:off x="0" y="0"/>
          <a:ext cx="0" cy="0"/>
          <a:chOff x="0" y="0"/>
          <a:chExt cx="0" cy="0"/>
        </a:xfrm>
      </p:grpSpPr>
      <p:sp>
        <p:nvSpPr>
          <p:cNvPr id="10" name="Inhaltsplatzhalter 2"/>
          <p:cNvSpPr>
            <a:spLocks noGrp="1"/>
          </p:cNvSpPr>
          <p:nvPr>
            <p:ph sz="half" idx="1" hasCustomPrompt="1"/>
          </p:nvPr>
        </p:nvSpPr>
        <p:spPr>
          <a:xfrm>
            <a:off x="576000"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1" name="Inhaltsplatzhalter 3"/>
          <p:cNvSpPr>
            <a:spLocks noGrp="1"/>
          </p:cNvSpPr>
          <p:nvPr>
            <p:ph sz="half" idx="2"/>
          </p:nvPr>
        </p:nvSpPr>
        <p:spPr>
          <a:xfrm>
            <a:off x="576000"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9" name="Inhaltsplatzhalter 2">
            <a:extLst>
              <a:ext uri="{FF2B5EF4-FFF2-40B4-BE49-F238E27FC236}">
                <a16:creationId xmlns="" xmlns:a16="http://schemas.microsoft.com/office/drawing/2014/main" id="{8D221AC0-6D9C-9246-93E9-74320F71B5B0}"/>
              </a:ext>
            </a:extLst>
          </p:cNvPr>
          <p:cNvSpPr>
            <a:spLocks noGrp="1"/>
          </p:cNvSpPr>
          <p:nvPr>
            <p:ph sz="half" idx="14" hasCustomPrompt="1"/>
          </p:nvPr>
        </p:nvSpPr>
        <p:spPr>
          <a:xfrm>
            <a:off x="6092949" y="1782001"/>
            <a:ext cx="5520000" cy="1925999"/>
          </a:xfrm>
        </p:spPr>
        <p:txBody>
          <a:bodyPr>
            <a:normAutofit/>
          </a:bodyPr>
          <a:lstStyle>
            <a:lvl1pPr marL="228600" indent="-228600">
              <a:buFont typeface="Wingdings" pitchFamily="2" charset="2"/>
              <a:buChar char="§"/>
              <a:defRPr sz="15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p:txBody>
      </p:sp>
      <p:sp>
        <p:nvSpPr>
          <p:cNvPr id="16" name="Inhaltsplatzhalter 3">
            <a:extLst>
              <a:ext uri="{FF2B5EF4-FFF2-40B4-BE49-F238E27FC236}">
                <a16:creationId xmlns="" xmlns:a16="http://schemas.microsoft.com/office/drawing/2014/main" id="{751CCD12-26B3-1C4F-B12E-615DFE5E0D7D}"/>
              </a:ext>
            </a:extLst>
          </p:cNvPr>
          <p:cNvSpPr>
            <a:spLocks noGrp="1"/>
          </p:cNvSpPr>
          <p:nvPr>
            <p:ph sz="half" idx="15"/>
          </p:nvPr>
        </p:nvSpPr>
        <p:spPr>
          <a:xfrm>
            <a:off x="6092949" y="3718801"/>
            <a:ext cx="5520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9" name="Grafik 18">
            <a:extLst>
              <a:ext uri="{FF2B5EF4-FFF2-40B4-BE49-F238E27FC236}">
                <a16:creationId xmlns="" xmlns:a16="http://schemas.microsoft.com/office/drawing/2014/main" id="{2CFE62B6-02A6-EE4B-8B48-20FE5DB7AC8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9C03047E-A241-5644-993D-1694AB45E764}"/>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92EA6D2E-D616-A142-A85C-6B6EB6154887}"/>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7237531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8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7920000" y="1782001"/>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576000" y="17820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576000" y="3718801"/>
            <a:ext cx="7344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7920000" y="3720273"/>
            <a:ext cx="3696000" cy="1925999"/>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17" name="Grafik 16">
            <a:extLst>
              <a:ext uri="{FF2B5EF4-FFF2-40B4-BE49-F238E27FC236}">
                <a16:creationId xmlns="" xmlns:a16="http://schemas.microsoft.com/office/drawing/2014/main" id="{CEE6E4A7-908D-A246-B142-30BBF0159E4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0" name="Textplatzhalter 17">
            <a:extLst>
              <a:ext uri="{FF2B5EF4-FFF2-40B4-BE49-F238E27FC236}">
                <a16:creationId xmlns="" xmlns:a16="http://schemas.microsoft.com/office/drawing/2014/main" id="{DAE4D982-8488-3B4A-838F-630F294D2217}"/>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B95B400A-F9A7-6F4E-8746-3AFB62BF615F}"/>
              </a:ext>
            </a:extLst>
          </p:cNvPr>
          <p:cNvSpPr>
            <a:spLocks noGrp="1"/>
          </p:cNvSpPr>
          <p:nvPr>
            <p:ph type="ftr" sz="quarter" idx="26"/>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65931325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4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872000"/>
            <a:ext cx="3696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8" name="Inhaltsplatzhalter 2">
            <a:extLst>
              <a:ext uri="{FF2B5EF4-FFF2-40B4-BE49-F238E27FC236}">
                <a16:creationId xmlns="" xmlns:a16="http://schemas.microsoft.com/office/drawing/2014/main" id="{071EE2A0-0BB5-4F48-A358-19792893F3C0}"/>
              </a:ext>
            </a:extLst>
          </p:cNvPr>
          <p:cNvSpPr>
            <a:spLocks noGrp="1"/>
          </p:cNvSpPr>
          <p:nvPr>
            <p:ph sz="half" idx="17"/>
          </p:nvPr>
        </p:nvSpPr>
        <p:spPr>
          <a:xfrm>
            <a:off x="4285056" y="1872000"/>
            <a:ext cx="734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9" name="Inhaltsplatzhalter 2">
            <a:extLst>
              <a:ext uri="{FF2B5EF4-FFF2-40B4-BE49-F238E27FC236}">
                <a16:creationId xmlns="" xmlns:a16="http://schemas.microsoft.com/office/drawing/2014/main" id="{121D9A1B-0EA1-DF41-BD60-6B0D2C919D29}"/>
              </a:ext>
            </a:extLst>
          </p:cNvPr>
          <p:cNvSpPr>
            <a:spLocks noGrp="1"/>
          </p:cNvSpPr>
          <p:nvPr>
            <p:ph sz="half" idx="18"/>
          </p:nvPr>
        </p:nvSpPr>
        <p:spPr>
          <a:xfrm>
            <a:off x="4285056" y="3789040"/>
            <a:ext cx="55152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26" name="Inhaltsplatzhalter 2">
            <a:extLst>
              <a:ext uri="{FF2B5EF4-FFF2-40B4-BE49-F238E27FC236}">
                <a16:creationId xmlns="" xmlns:a16="http://schemas.microsoft.com/office/drawing/2014/main" id="{B5C839A6-6BAB-AB4D-AB55-B1692B475BC5}"/>
              </a:ext>
            </a:extLst>
          </p:cNvPr>
          <p:cNvSpPr>
            <a:spLocks noGrp="1"/>
          </p:cNvSpPr>
          <p:nvPr>
            <p:ph sz="half" idx="25"/>
          </p:nvPr>
        </p:nvSpPr>
        <p:spPr>
          <a:xfrm>
            <a:off x="576000" y="37890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1" name="Inhaltsplatzhalter 2">
            <a:extLst>
              <a:ext uri="{FF2B5EF4-FFF2-40B4-BE49-F238E27FC236}">
                <a16:creationId xmlns="" xmlns:a16="http://schemas.microsoft.com/office/drawing/2014/main" id="{68CBD1EC-0631-1C45-AA9E-EB2C758F77E5}"/>
              </a:ext>
            </a:extLst>
          </p:cNvPr>
          <p:cNvSpPr>
            <a:spLocks noGrp="1"/>
          </p:cNvSpPr>
          <p:nvPr>
            <p:ph sz="half" idx="26"/>
          </p:nvPr>
        </p:nvSpPr>
        <p:spPr>
          <a:xfrm>
            <a:off x="576000" y="4739440"/>
            <a:ext cx="3696000" cy="9432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sp>
        <p:nvSpPr>
          <p:cNvPr id="16" name="Inhaltsplatzhalter 2">
            <a:extLst>
              <a:ext uri="{FF2B5EF4-FFF2-40B4-BE49-F238E27FC236}">
                <a16:creationId xmlns="" xmlns:a16="http://schemas.microsoft.com/office/drawing/2014/main" id="{9105BCC0-4B4B-894B-BA4A-6682007DB5EC}"/>
              </a:ext>
            </a:extLst>
          </p:cNvPr>
          <p:cNvSpPr>
            <a:spLocks noGrp="1"/>
          </p:cNvSpPr>
          <p:nvPr>
            <p:ph sz="half" idx="27"/>
          </p:nvPr>
        </p:nvSpPr>
        <p:spPr>
          <a:xfrm>
            <a:off x="9805056" y="3789040"/>
            <a:ext cx="1824000" cy="1893600"/>
          </a:xfrm>
        </p:spPr>
        <p:txBody>
          <a:bodyPr>
            <a:normAutofit/>
          </a:bodyPr>
          <a:lstStyle>
            <a:lvl1pPr marL="0" indent="0">
              <a:buNone/>
              <a:defRPr sz="2000">
                <a:latin typeface="Arial Narrow" pitchFamily="34" charset="0"/>
              </a:defRPr>
            </a:lvl1pPr>
            <a:lvl2pPr>
              <a:defRPr sz="2000">
                <a:latin typeface="Arial Narrow" pitchFamily="34" charset="0"/>
              </a:defRPr>
            </a:lvl2pPr>
            <a:lvl3pPr>
              <a:defRPr sz="2000">
                <a:latin typeface="Arial Narrow" pitchFamily="34" charset="0"/>
              </a:defRPr>
            </a:lvl3pPr>
            <a:lvl4pPr>
              <a:defRPr sz="2000">
                <a:latin typeface="Arial Narrow" pitchFamily="34" charset="0"/>
              </a:defRPr>
            </a:lvl4pPr>
            <a:lvl5pPr>
              <a:defRPr sz="2000">
                <a:latin typeface="Arial Narrow" pitchFamily="34" charset="0"/>
              </a:defRPr>
            </a:lvl5pPr>
            <a:lvl6pPr>
              <a:defRPr sz="1800"/>
            </a:lvl6pPr>
            <a:lvl7pPr>
              <a:defRPr sz="1800"/>
            </a:lvl7pPr>
            <a:lvl8pPr>
              <a:defRPr sz="1800"/>
            </a:lvl8pPr>
            <a:lvl9pPr>
              <a:defRPr sz="1800"/>
            </a:lvl9pPr>
          </a:lstStyle>
          <a:p>
            <a:pPr lvl="0"/>
            <a:endParaRPr lang="de-DE" dirty="0"/>
          </a:p>
        </p:txBody>
      </p:sp>
      <p:pic>
        <p:nvPicPr>
          <p:cNvPr id="21" name="Grafik 20">
            <a:extLst>
              <a:ext uri="{FF2B5EF4-FFF2-40B4-BE49-F238E27FC236}">
                <a16:creationId xmlns="" xmlns:a16="http://schemas.microsoft.com/office/drawing/2014/main" id="{7BF305D2-9978-B545-B6E5-FB44A7A5489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22" name="Textplatzhalter 17">
            <a:extLst>
              <a:ext uri="{FF2B5EF4-FFF2-40B4-BE49-F238E27FC236}">
                <a16:creationId xmlns="" xmlns:a16="http://schemas.microsoft.com/office/drawing/2014/main" id="{6CD2C44C-9F40-CE40-9D75-2A613F693376}"/>
              </a:ext>
            </a:extLst>
          </p:cNvPr>
          <p:cNvSpPr>
            <a:spLocks noGrp="1"/>
          </p:cNvSpPr>
          <p:nvPr>
            <p:ph type="body" sz="quarter" idx="16" hasCustomPrompt="1"/>
          </p:nvPr>
        </p:nvSpPr>
        <p:spPr>
          <a:xfrm>
            <a:off x="7194719"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340B4117-0833-EF40-A207-D322A7C96C86}"/>
              </a:ext>
            </a:extLst>
          </p:cNvPr>
          <p:cNvSpPr>
            <a:spLocks noGrp="1"/>
          </p:cNvSpPr>
          <p:nvPr>
            <p:ph type="ftr" sz="quarter" idx="2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1520454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8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1AC7F1D4-CE7D-434D-AA02-2371DE2BD95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2767BAF8-CEC7-9242-B538-6DF804CAD45E}"/>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19" name="Textplatzhalter 6">
            <a:extLst>
              <a:ext uri="{FF2B5EF4-FFF2-40B4-BE49-F238E27FC236}">
                <a16:creationId xmlns="" xmlns:a16="http://schemas.microsoft.com/office/drawing/2014/main" id="{A8D9654E-ED27-BE4C-B74F-17C739DF998B}"/>
              </a:ext>
            </a:extLst>
          </p:cNvPr>
          <p:cNvSpPr>
            <a:spLocks noGrp="1"/>
          </p:cNvSpPr>
          <p:nvPr>
            <p:ph type="body" sz="quarter" idx="17"/>
          </p:nvPr>
        </p:nvSpPr>
        <p:spPr>
          <a:xfrm>
            <a:off x="576000" y="1350000"/>
            <a:ext cx="11040000" cy="2124000"/>
          </a:xfrm>
          <a:solidFill>
            <a:srgbClr val="20398F">
              <a:alpha val="90000"/>
            </a:srgbClr>
          </a:solidFill>
        </p:spPr>
        <p:txBody>
          <a:bodyPr lIns="180000" tIns="180000">
            <a:normAutofit/>
          </a:bodyPr>
          <a:lstStyle>
            <a:lvl1pPr marL="144000" indent="-360000">
              <a:spcBef>
                <a:spcPts val="280"/>
              </a:spcBef>
              <a:spcAft>
                <a:spcPts val="280"/>
              </a:spcAft>
              <a:buFont typeface="+mj-lt"/>
              <a:buAutoNum type="arabicPeriod"/>
              <a:defRPr sz="1800">
                <a:solidFill>
                  <a:schemeClr val="bg1"/>
                </a:solidFill>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0A2D56A4-CD86-0A46-A2EA-83F056E6983F}"/>
              </a:ext>
            </a:extLst>
          </p:cNvPr>
          <p:cNvSpPr>
            <a:spLocks noGrp="1"/>
          </p:cNvSpPr>
          <p:nvPr>
            <p:ph type="ftr" sz="quarter" idx="18"/>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84469592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9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3" name="Bildplatzhalter 2">
            <a:extLst>
              <a:ext uri="{FF2B5EF4-FFF2-40B4-BE49-F238E27FC236}">
                <a16:creationId xmlns="" xmlns:a16="http://schemas.microsoft.com/office/drawing/2014/main" id="{84FCBA8E-BF46-C342-BF1D-23756D5E4F59}"/>
              </a:ext>
            </a:extLst>
          </p:cNvPr>
          <p:cNvSpPr>
            <a:spLocks noGrp="1"/>
          </p:cNvSpPr>
          <p:nvPr>
            <p:ph type="pic" sz="quarter" idx="14"/>
          </p:nvPr>
        </p:nvSpPr>
        <p:spPr>
          <a:xfrm>
            <a:off x="6016" y="1350000"/>
            <a:ext cx="12192000" cy="4708800"/>
          </a:xfrm>
        </p:spPr>
        <p:txBody>
          <a:bodyPr/>
          <a:lstStyle/>
          <a:p>
            <a:endParaRPr lang="de-DE" dirty="0"/>
          </a:p>
        </p:txBody>
      </p: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B01F1502-624B-C542-898B-C4D47802FD8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7" name="Textplatzhalter 17">
            <a:extLst>
              <a:ext uri="{FF2B5EF4-FFF2-40B4-BE49-F238E27FC236}">
                <a16:creationId xmlns="" xmlns:a16="http://schemas.microsoft.com/office/drawing/2014/main" id="{ADACE1AC-0C9A-A448-9999-EE17623C1B9D}"/>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CC0E9786-0C7E-434D-ABA8-FCA13315A0A9}"/>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37432199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1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B01F1502-624B-C542-898B-C4D47802FD8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7" name="Textplatzhalter 17">
            <a:extLst>
              <a:ext uri="{FF2B5EF4-FFF2-40B4-BE49-F238E27FC236}">
                <a16:creationId xmlns="" xmlns:a16="http://schemas.microsoft.com/office/drawing/2014/main" id="{ADACE1AC-0C9A-A448-9999-EE17623C1B9D}"/>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pic>
        <p:nvPicPr>
          <p:cNvPr id="10" name="Grafik 9">
            <a:extLst>
              <a:ext uri="{FF2B5EF4-FFF2-40B4-BE49-F238E27FC236}">
                <a16:creationId xmlns="" xmlns:a16="http://schemas.microsoft.com/office/drawing/2014/main" id="{C0A83F34-8070-CB4D-9F15-3AB41320D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1353600"/>
            <a:ext cx="12192000" cy="4699000"/>
          </a:xfrm>
          <a:prstGeom prst="rect">
            <a:avLst/>
          </a:prstGeom>
        </p:spPr>
      </p:pic>
      <p:sp>
        <p:nvSpPr>
          <p:cNvPr id="11" name="Textplatzhalter 6">
            <a:extLst>
              <a:ext uri="{FF2B5EF4-FFF2-40B4-BE49-F238E27FC236}">
                <a16:creationId xmlns="" xmlns:a16="http://schemas.microsoft.com/office/drawing/2014/main" id="{5EB6FB11-3836-C140-A44D-453675B37D86}"/>
              </a:ext>
            </a:extLst>
          </p:cNvPr>
          <p:cNvSpPr>
            <a:spLocks noGrp="1"/>
          </p:cNvSpPr>
          <p:nvPr>
            <p:ph type="body" sz="quarter" idx="14"/>
          </p:nvPr>
        </p:nvSpPr>
        <p:spPr>
          <a:xfrm>
            <a:off x="575999"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8" name="Textplatzhalter 6">
            <a:extLst>
              <a:ext uri="{FF2B5EF4-FFF2-40B4-BE49-F238E27FC236}">
                <a16:creationId xmlns="" xmlns:a16="http://schemas.microsoft.com/office/drawing/2014/main" id="{AFBE11AB-04C2-204B-93D5-882EC193D751}"/>
              </a:ext>
            </a:extLst>
          </p:cNvPr>
          <p:cNvSpPr>
            <a:spLocks noGrp="1"/>
          </p:cNvSpPr>
          <p:nvPr>
            <p:ph type="body" sz="quarter" idx="15"/>
          </p:nvPr>
        </p:nvSpPr>
        <p:spPr>
          <a:xfrm>
            <a:off x="5759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19" name="Textplatzhalter 6">
            <a:extLst>
              <a:ext uri="{FF2B5EF4-FFF2-40B4-BE49-F238E27FC236}">
                <a16:creationId xmlns="" xmlns:a16="http://schemas.microsoft.com/office/drawing/2014/main" id="{8DBF607B-D121-0048-96F6-E4209905BFB0}"/>
              </a:ext>
            </a:extLst>
          </p:cNvPr>
          <p:cNvSpPr>
            <a:spLocks noGrp="1"/>
          </p:cNvSpPr>
          <p:nvPr>
            <p:ph type="body" sz="quarter" idx="17"/>
          </p:nvPr>
        </p:nvSpPr>
        <p:spPr>
          <a:xfrm>
            <a:off x="6816000" y="1782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0" name="Textplatzhalter 6">
            <a:extLst>
              <a:ext uri="{FF2B5EF4-FFF2-40B4-BE49-F238E27FC236}">
                <a16:creationId xmlns="" xmlns:a16="http://schemas.microsoft.com/office/drawing/2014/main" id="{C7A15EA3-B7BE-9540-AD1A-B8E966890396}"/>
              </a:ext>
            </a:extLst>
          </p:cNvPr>
          <p:cNvSpPr>
            <a:spLocks noGrp="1"/>
          </p:cNvSpPr>
          <p:nvPr>
            <p:ph type="body" sz="quarter" idx="18"/>
          </p:nvPr>
        </p:nvSpPr>
        <p:spPr>
          <a:xfrm>
            <a:off x="6821099" y="4104000"/>
            <a:ext cx="4800000" cy="1508400"/>
          </a:xfrm>
        </p:spPr>
        <p:txBody>
          <a:bodyPr>
            <a:normAutofit/>
          </a:bodyPr>
          <a:lstStyle>
            <a:lvl1pPr marL="228600" indent="-228600">
              <a:buFont typeface="Wingdings" pitchFamily="2" charset="2"/>
              <a:buChar char="§"/>
              <a:defRPr sz="1500" b="0" i="0">
                <a:latin typeface="Arial Narrow" panose="020B0604020202020204" pitchFamily="34" charset="0"/>
                <a:cs typeface="Arial Narrow" panose="020B0604020202020204" pitchFamily="34" charset="0"/>
              </a:defRPr>
            </a:lvl1pPr>
          </a:lstStyle>
          <a:p>
            <a:r>
              <a:rPr lang="de-DE" dirty="0"/>
              <a:t>Mastertextformat bearbeiten
Zweite Ebene
Dritte Ebene
Vierte Ebene
Fünfte Ebene</a:t>
            </a:r>
          </a:p>
        </p:txBody>
      </p:sp>
      <p:sp>
        <p:nvSpPr>
          <p:cNvPr id="2" name="Fußzeilenplatzhalter 1">
            <a:extLst>
              <a:ext uri="{FF2B5EF4-FFF2-40B4-BE49-F238E27FC236}">
                <a16:creationId xmlns="" xmlns:a16="http://schemas.microsoft.com/office/drawing/2014/main" id="{C9CFF79A-A8C6-5745-ADE1-F3828F09FF2F}"/>
              </a:ext>
            </a:extLst>
          </p:cNvPr>
          <p:cNvSpPr>
            <a:spLocks noGrp="1"/>
          </p:cNvSpPr>
          <p:nvPr>
            <p:ph type="ftr" sz="quarter" idx="19"/>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3080643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20_Text mit opt. Trennlinien">
    <p:spTree>
      <p:nvGrpSpPr>
        <p:cNvPr id="1" name=""/>
        <p:cNvGrpSpPr/>
        <p:nvPr/>
      </p:nvGrpSpPr>
      <p:grpSpPr>
        <a:xfrm>
          <a:off x="0" y="0"/>
          <a:ext cx="0" cy="0"/>
          <a:chOff x="0" y="0"/>
          <a:chExt cx="0" cy="0"/>
        </a:xfrm>
      </p:grpSpPr>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sp>
        <p:nvSpPr>
          <p:cNvPr id="11" name="Inhaltsplatzhalter 3">
            <a:extLst>
              <a:ext uri="{FF2B5EF4-FFF2-40B4-BE49-F238E27FC236}">
                <a16:creationId xmlns="" xmlns:a16="http://schemas.microsoft.com/office/drawing/2014/main" id="{BA1A5B92-86A0-FB41-80AD-4349E268DE3E}"/>
              </a:ext>
            </a:extLst>
          </p:cNvPr>
          <p:cNvSpPr>
            <a:spLocks noGrp="1"/>
          </p:cNvSpPr>
          <p:nvPr>
            <p:ph sz="half" idx="2"/>
          </p:nvPr>
        </p:nvSpPr>
        <p:spPr>
          <a:xfrm>
            <a:off x="6110131" y="1782000"/>
            <a:ext cx="5505868" cy="3790800"/>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7" name="Textplatzhalter 2">
            <a:extLst>
              <a:ext uri="{FF2B5EF4-FFF2-40B4-BE49-F238E27FC236}">
                <a16:creationId xmlns="" xmlns:a16="http://schemas.microsoft.com/office/drawing/2014/main" id="{E7EE6997-17BF-E04A-80F4-C430D41E8B28}"/>
              </a:ext>
            </a:extLst>
          </p:cNvPr>
          <p:cNvSpPr>
            <a:spLocks noGrp="1"/>
          </p:cNvSpPr>
          <p:nvPr>
            <p:ph type="body" sz="quarter" idx="14"/>
          </p:nvPr>
        </p:nvSpPr>
        <p:spPr>
          <a:xfrm>
            <a:off x="575732" y="1782000"/>
            <a:ext cx="5534400" cy="3790800"/>
          </a:xfrm>
        </p:spPr>
        <p:txBody>
          <a:bodyPr/>
          <a:lstStyle>
            <a:lvl1pPr marL="228600" indent="-228600">
              <a:buFont typeface="Wingdings" pitchFamily="2" charset="2"/>
              <a:buChar char="§"/>
              <a:defRPr sz="1500"/>
            </a:lvl1pPr>
          </a:lstStyle>
          <a:p>
            <a:r>
              <a:rPr lang="de-DE"/>
              <a:t>Mastertextformat bearbeiten
Zweite Ebene
Dritte Ebene
Vierte Ebene
Fünfte Ebene</a:t>
            </a:r>
          </a:p>
        </p:txBody>
      </p:sp>
      <p:pic>
        <p:nvPicPr>
          <p:cNvPr id="16" name="Grafik 15">
            <a:extLst>
              <a:ext uri="{FF2B5EF4-FFF2-40B4-BE49-F238E27FC236}">
                <a16:creationId xmlns="" xmlns:a16="http://schemas.microsoft.com/office/drawing/2014/main" id="{90681015-9E5E-6449-8A7E-25AFB331B5A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8" name="Textplatzhalter 17">
            <a:extLst>
              <a:ext uri="{FF2B5EF4-FFF2-40B4-BE49-F238E27FC236}">
                <a16:creationId xmlns="" xmlns:a16="http://schemas.microsoft.com/office/drawing/2014/main" id="{5E36C45D-3092-9D49-A58E-25CAA3D70530}"/>
              </a:ext>
            </a:extLst>
          </p:cNvPr>
          <p:cNvSpPr>
            <a:spLocks noGrp="1"/>
          </p:cNvSpPr>
          <p:nvPr>
            <p:ph type="body" sz="quarter" idx="16" hasCustomPrompt="1"/>
          </p:nvPr>
        </p:nvSpPr>
        <p:spPr>
          <a:xfrm>
            <a:off x="9402965" y="1132284"/>
            <a:ext cx="2165644" cy="217717"/>
          </a:xfrm>
        </p:spPr>
        <p:txBody>
          <a:bodyPr lIns="180000">
            <a:noAutofit/>
          </a:bodyPr>
          <a:lstStyle>
            <a:lvl1pPr marL="0" indent="0">
              <a:spcBef>
                <a:spcPts val="0"/>
              </a:spcBef>
              <a:buNone/>
              <a:defRPr sz="1000">
                <a:solidFill>
                  <a:schemeClr val="bg1"/>
                </a:solidFill>
              </a:defRPr>
            </a:lvl1pPr>
          </a:lstStyle>
          <a:p>
            <a:r>
              <a:rPr lang="de-DE" dirty="0"/>
              <a:t>Textfeld</a:t>
            </a:r>
          </a:p>
        </p:txBody>
      </p:sp>
      <p:sp>
        <p:nvSpPr>
          <p:cNvPr id="2" name="Fußzeilenplatzhalter 1">
            <a:extLst>
              <a:ext uri="{FF2B5EF4-FFF2-40B4-BE49-F238E27FC236}">
                <a16:creationId xmlns="" xmlns:a16="http://schemas.microsoft.com/office/drawing/2014/main" id="{FEC273FC-F537-614E-86AE-4B71CCAE7E2C}"/>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90782875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1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E40D0528-9EDD-A84A-82A4-1835B41B1850}"/>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A86CB803-DD3E-DF44-AA33-047FC5514739}"/>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CE238745-478F-7640-92B0-A1189493AD9F}"/>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594193325"/>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0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6096000" y="1782000"/>
            <a:ext cx="5520000" cy="3851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0BD25A8A-11D7-1242-B1C2-B75BFE5BCE4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CB5E6C5B-7756-8B48-83AA-4EDD6A611267}"/>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2D02DA5A-2433-234E-99FB-541B8E1643ED}"/>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03962307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2_Text mit opt. Trennlinien">
    <p:spTree>
      <p:nvGrpSpPr>
        <p:cNvPr id="1" name=""/>
        <p:cNvGrpSpPr/>
        <p:nvPr/>
      </p:nvGrpSpPr>
      <p:grpSpPr>
        <a:xfrm>
          <a:off x="0" y="0"/>
          <a:ext cx="0" cy="0"/>
          <a:chOff x="0" y="0"/>
          <a:chExt cx="0" cy="0"/>
        </a:xfrm>
      </p:grpSpPr>
      <p:sp>
        <p:nvSpPr>
          <p:cNvPr id="10" name="Inhaltsplatzhalter 2"/>
          <p:cNvSpPr>
            <a:spLocks noGrp="1"/>
          </p:cNvSpPr>
          <p:nvPr>
            <p:ph sz="half" idx="1"/>
          </p:nvPr>
        </p:nvSpPr>
        <p:spPr>
          <a:xfrm>
            <a:off x="576000" y="17820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11" name="Inhaltsplatzhalter 3"/>
          <p:cNvSpPr>
            <a:spLocks noGrp="1"/>
          </p:cNvSpPr>
          <p:nvPr>
            <p:ph sz="half" idx="2"/>
          </p:nvPr>
        </p:nvSpPr>
        <p:spPr>
          <a:xfrm>
            <a:off x="576000" y="3718801"/>
            <a:ext cx="11040000" cy="1925999"/>
          </a:xfrm>
        </p:spPr>
        <p:txBody>
          <a:bodyPr>
            <a:normAutofit/>
          </a:bodyPr>
          <a:lstStyle>
            <a:lvl1pPr marL="228600" indent="-228600">
              <a:buFont typeface="Wingdings" pitchFamily="2" charset="2"/>
              <a:buChar char="§"/>
              <a:defRPr sz="1500">
                <a:latin typeface="Arial Narrow" pitchFamily="34" charset="0"/>
              </a:defRPr>
            </a:lvl1pPr>
            <a:lvl2pPr marL="685800" indent="-228600">
              <a:buFont typeface="Wingdings" pitchFamily="2" charset="2"/>
              <a:buChar char="§"/>
              <a:defRPr sz="1500">
                <a:latin typeface="Arial Narrow" pitchFamily="34" charset="0"/>
              </a:defRPr>
            </a:lvl2pPr>
            <a:lvl3pPr marL="1143000" indent="-228600">
              <a:buFont typeface="Wingdings" pitchFamily="2" charset="2"/>
              <a:buChar char="§"/>
              <a:defRPr sz="1500">
                <a:latin typeface="Arial Narrow" pitchFamily="34" charset="0"/>
              </a:defRPr>
            </a:lvl3pPr>
            <a:lvl4pPr marL="1600200" indent="-228600">
              <a:buFont typeface="Wingdings" pitchFamily="2" charset="2"/>
              <a:buChar char="§"/>
              <a:defRPr sz="1500">
                <a:latin typeface="Arial Narrow" pitchFamily="34" charset="0"/>
              </a:defRPr>
            </a:lvl4pPr>
            <a:lvl5pPr marL="2057400" indent="-228600">
              <a:buFont typeface="Wingdings" pitchFamily="2" charset="2"/>
              <a:buChar char="§"/>
              <a:defRPr sz="1500">
                <a:latin typeface="Arial Narrow" pitchFamily="34" charset="0"/>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4" name="Gerade Verbindung 13">
            <a:extLst>
              <a:ext uri="{FF2B5EF4-FFF2-40B4-BE49-F238E27FC236}">
                <a16:creationId xmlns="" xmlns:a16="http://schemas.microsoft.com/office/drawing/2014/main" id="{838520E9-CD71-6642-9495-1E0A63981371}"/>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5" name="Titelplatzhalter 1">
            <a:extLst>
              <a:ext uri="{FF2B5EF4-FFF2-40B4-BE49-F238E27FC236}">
                <a16:creationId xmlns="" xmlns:a16="http://schemas.microsoft.com/office/drawing/2014/main" id="{C2AD2921-2482-2D41-97FA-BF0AA58DB732}"/>
              </a:ext>
            </a:extLst>
          </p:cNvPr>
          <p:cNvSpPr>
            <a:spLocks noGrp="1"/>
          </p:cNvSpPr>
          <p:nvPr>
            <p:ph type="title" hasCustomPrompt="1"/>
          </p:nvPr>
        </p:nvSpPr>
        <p:spPr>
          <a:xfrm>
            <a:off x="576000" y="432000"/>
            <a:ext cx="11040000" cy="230400"/>
          </a:xfrm>
          <a:prstGeom prst="rect">
            <a:avLst/>
          </a:prstGeom>
        </p:spPr>
        <p:txBody>
          <a:bodyPr vert="horz" lIns="0" tIns="45720" rIns="91440" bIns="45720" rtlCol="0" anchor="ctr">
            <a:normAutofit/>
          </a:bodyPr>
          <a:lstStyle>
            <a:lvl1pPr algn="l">
              <a:defRPr sz="2500">
                <a:latin typeface="Arial Narrow" pitchFamily="34" charset="0"/>
              </a:defRPr>
            </a:lvl1pPr>
          </a:lstStyle>
          <a:p>
            <a:r>
              <a:rPr lang="de-DE" dirty="0"/>
              <a:t>Textfeld durch Klicken bearbeiten</a:t>
            </a:r>
          </a:p>
        </p:txBody>
      </p:sp>
      <p:pic>
        <p:nvPicPr>
          <p:cNvPr id="16" name="Grafik 15">
            <a:extLst>
              <a:ext uri="{FF2B5EF4-FFF2-40B4-BE49-F238E27FC236}">
                <a16:creationId xmlns="" xmlns:a16="http://schemas.microsoft.com/office/drawing/2014/main" id="{5E92DD65-B0ED-8E47-B7E7-3D553C49DCC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013" y="1132284"/>
            <a:ext cx="11039971" cy="215889"/>
          </a:xfrm>
          <a:prstGeom prst="rect">
            <a:avLst/>
          </a:prstGeom>
        </p:spPr>
      </p:pic>
      <p:sp>
        <p:nvSpPr>
          <p:cNvPr id="19" name="Textplatzhalter 17">
            <a:extLst>
              <a:ext uri="{FF2B5EF4-FFF2-40B4-BE49-F238E27FC236}">
                <a16:creationId xmlns="" xmlns:a16="http://schemas.microsoft.com/office/drawing/2014/main" id="{564C5CED-BAF9-7C40-8432-7B80FE734ABE}"/>
              </a:ext>
            </a:extLst>
          </p:cNvPr>
          <p:cNvSpPr>
            <a:spLocks noGrp="1"/>
          </p:cNvSpPr>
          <p:nvPr>
            <p:ph type="body" sz="quarter" idx="16" hasCustomPrompt="1"/>
          </p:nvPr>
        </p:nvSpPr>
        <p:spPr>
          <a:xfrm>
            <a:off x="9402965" y="1132284"/>
            <a:ext cx="2165644" cy="217717"/>
          </a:xfrm>
        </p:spPr>
        <p:txBody>
          <a:bodyPr lIns="180000">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000">
                <a:solidFill>
                  <a:schemeClr val="bg1"/>
                </a:solidFill>
              </a:defRPr>
            </a:lvl1pPr>
          </a:lstStyle>
          <a:p>
            <a:pPr marL="0" marR="0" lvl="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a:pPr>
            <a:r>
              <a:rPr lang="de-DE" dirty="0"/>
              <a:t>Textfeld</a:t>
            </a:r>
          </a:p>
        </p:txBody>
      </p:sp>
      <p:sp>
        <p:nvSpPr>
          <p:cNvPr id="2" name="Fußzeilenplatzhalter 1">
            <a:extLst>
              <a:ext uri="{FF2B5EF4-FFF2-40B4-BE49-F238E27FC236}">
                <a16:creationId xmlns="" xmlns:a16="http://schemas.microsoft.com/office/drawing/2014/main" id="{0C7CF3C3-B024-4345-A789-3331F9D9F9A6}"/>
              </a:ext>
            </a:extLst>
          </p:cNvPr>
          <p:cNvSpPr>
            <a:spLocks noGrp="1"/>
          </p:cNvSpPr>
          <p:nvPr>
            <p:ph type="ftr" sz="quarter" idx="17"/>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1043396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47.xml"/><Relationship Id="rId13" Type="http://schemas.openxmlformats.org/officeDocument/2006/relationships/slideLayout" Target="../slideLayouts/slideLayout152.xml"/><Relationship Id="rId18" Type="http://schemas.openxmlformats.org/officeDocument/2006/relationships/image" Target="../media/image1.jpeg"/><Relationship Id="rId3" Type="http://schemas.openxmlformats.org/officeDocument/2006/relationships/slideLayout" Target="../slideLayouts/slideLayout142.xml"/><Relationship Id="rId7" Type="http://schemas.openxmlformats.org/officeDocument/2006/relationships/slideLayout" Target="../slideLayouts/slideLayout146.xml"/><Relationship Id="rId12" Type="http://schemas.openxmlformats.org/officeDocument/2006/relationships/slideLayout" Target="../slideLayouts/slideLayout151.xml"/><Relationship Id="rId17" Type="http://schemas.openxmlformats.org/officeDocument/2006/relationships/theme" Target="../theme/theme10.xml"/><Relationship Id="rId2" Type="http://schemas.openxmlformats.org/officeDocument/2006/relationships/slideLayout" Target="../slideLayouts/slideLayout141.xml"/><Relationship Id="rId16" Type="http://schemas.openxmlformats.org/officeDocument/2006/relationships/slideLayout" Target="../slideLayouts/slideLayout155.xml"/><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5" Type="http://schemas.openxmlformats.org/officeDocument/2006/relationships/slideLayout" Target="../slideLayouts/slideLayout144.xml"/><Relationship Id="rId15" Type="http://schemas.openxmlformats.org/officeDocument/2006/relationships/slideLayout" Target="../slideLayouts/slideLayout154.xml"/><Relationship Id="rId10" Type="http://schemas.openxmlformats.org/officeDocument/2006/relationships/slideLayout" Target="../slideLayouts/slideLayout149.xml"/><Relationship Id="rId4" Type="http://schemas.openxmlformats.org/officeDocument/2006/relationships/slideLayout" Target="../slideLayouts/slideLayout143.xml"/><Relationship Id="rId9" Type="http://schemas.openxmlformats.org/officeDocument/2006/relationships/slideLayout" Target="../slideLayouts/slideLayout148.xml"/><Relationship Id="rId14" Type="http://schemas.openxmlformats.org/officeDocument/2006/relationships/slideLayout" Target="../slideLayouts/slideLayout15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63.xml"/><Relationship Id="rId13" Type="http://schemas.openxmlformats.org/officeDocument/2006/relationships/slideLayout" Target="../slideLayouts/slideLayout168.xml"/><Relationship Id="rId18" Type="http://schemas.openxmlformats.org/officeDocument/2006/relationships/image" Target="../media/image1.jpeg"/><Relationship Id="rId3" Type="http://schemas.openxmlformats.org/officeDocument/2006/relationships/slideLayout" Target="../slideLayouts/slideLayout158.xml"/><Relationship Id="rId7" Type="http://schemas.openxmlformats.org/officeDocument/2006/relationships/slideLayout" Target="../slideLayouts/slideLayout162.xml"/><Relationship Id="rId12" Type="http://schemas.openxmlformats.org/officeDocument/2006/relationships/slideLayout" Target="../slideLayouts/slideLayout167.xml"/><Relationship Id="rId17" Type="http://schemas.openxmlformats.org/officeDocument/2006/relationships/theme" Target="../theme/theme11.xml"/><Relationship Id="rId2" Type="http://schemas.openxmlformats.org/officeDocument/2006/relationships/slideLayout" Target="../slideLayouts/slideLayout157.xml"/><Relationship Id="rId16" Type="http://schemas.openxmlformats.org/officeDocument/2006/relationships/slideLayout" Target="../slideLayouts/slideLayout171.xml"/><Relationship Id="rId1" Type="http://schemas.openxmlformats.org/officeDocument/2006/relationships/slideLayout" Target="../slideLayouts/slideLayout156.xml"/><Relationship Id="rId6" Type="http://schemas.openxmlformats.org/officeDocument/2006/relationships/slideLayout" Target="../slideLayouts/slideLayout161.xml"/><Relationship Id="rId11" Type="http://schemas.openxmlformats.org/officeDocument/2006/relationships/slideLayout" Target="../slideLayouts/slideLayout166.xml"/><Relationship Id="rId5" Type="http://schemas.openxmlformats.org/officeDocument/2006/relationships/slideLayout" Target="../slideLayouts/slideLayout160.xml"/><Relationship Id="rId15" Type="http://schemas.openxmlformats.org/officeDocument/2006/relationships/slideLayout" Target="../slideLayouts/slideLayout170.xml"/><Relationship Id="rId10" Type="http://schemas.openxmlformats.org/officeDocument/2006/relationships/slideLayout" Target="../slideLayouts/slideLayout165.xml"/><Relationship Id="rId4" Type="http://schemas.openxmlformats.org/officeDocument/2006/relationships/slideLayout" Target="../slideLayouts/slideLayout159.xml"/><Relationship Id="rId9" Type="http://schemas.openxmlformats.org/officeDocument/2006/relationships/slideLayout" Target="../slideLayouts/slideLayout164.xml"/><Relationship Id="rId14" Type="http://schemas.openxmlformats.org/officeDocument/2006/relationships/slideLayout" Target="../slideLayouts/slideLayout16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79.xml"/><Relationship Id="rId13" Type="http://schemas.openxmlformats.org/officeDocument/2006/relationships/slideLayout" Target="../slideLayouts/slideLayout184.xml"/><Relationship Id="rId18" Type="http://schemas.openxmlformats.org/officeDocument/2006/relationships/theme" Target="../theme/theme12.xml"/><Relationship Id="rId3" Type="http://schemas.openxmlformats.org/officeDocument/2006/relationships/slideLayout" Target="../slideLayouts/slideLayout174.xml"/><Relationship Id="rId7" Type="http://schemas.openxmlformats.org/officeDocument/2006/relationships/slideLayout" Target="../slideLayouts/slideLayout178.xml"/><Relationship Id="rId12" Type="http://schemas.openxmlformats.org/officeDocument/2006/relationships/slideLayout" Target="../slideLayouts/slideLayout183.xml"/><Relationship Id="rId17" Type="http://schemas.openxmlformats.org/officeDocument/2006/relationships/slideLayout" Target="../slideLayouts/slideLayout188.xml"/><Relationship Id="rId2" Type="http://schemas.openxmlformats.org/officeDocument/2006/relationships/slideLayout" Target="../slideLayouts/slideLayout173.xml"/><Relationship Id="rId16" Type="http://schemas.openxmlformats.org/officeDocument/2006/relationships/slideLayout" Target="../slideLayouts/slideLayout187.xml"/><Relationship Id="rId1" Type="http://schemas.openxmlformats.org/officeDocument/2006/relationships/slideLayout" Target="../slideLayouts/slideLayout172.xml"/><Relationship Id="rId6" Type="http://schemas.openxmlformats.org/officeDocument/2006/relationships/slideLayout" Target="../slideLayouts/slideLayout177.xml"/><Relationship Id="rId11" Type="http://schemas.openxmlformats.org/officeDocument/2006/relationships/slideLayout" Target="../slideLayouts/slideLayout182.xml"/><Relationship Id="rId5" Type="http://schemas.openxmlformats.org/officeDocument/2006/relationships/slideLayout" Target="../slideLayouts/slideLayout176.xml"/><Relationship Id="rId15" Type="http://schemas.openxmlformats.org/officeDocument/2006/relationships/slideLayout" Target="../slideLayouts/slideLayout186.xml"/><Relationship Id="rId10" Type="http://schemas.openxmlformats.org/officeDocument/2006/relationships/slideLayout" Target="../slideLayouts/slideLayout181.xml"/><Relationship Id="rId19" Type="http://schemas.openxmlformats.org/officeDocument/2006/relationships/image" Target="../media/image1.jpeg"/><Relationship Id="rId4" Type="http://schemas.openxmlformats.org/officeDocument/2006/relationships/slideLayout" Target="../slideLayouts/slideLayout175.xml"/><Relationship Id="rId9" Type="http://schemas.openxmlformats.org/officeDocument/2006/relationships/slideLayout" Target="../slideLayouts/slideLayout180.xml"/><Relationship Id="rId14" Type="http://schemas.openxmlformats.org/officeDocument/2006/relationships/slideLayout" Target="../slideLayouts/slideLayout185.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96.xml"/><Relationship Id="rId13" Type="http://schemas.openxmlformats.org/officeDocument/2006/relationships/slideLayout" Target="../slideLayouts/slideLayout201.xml"/><Relationship Id="rId3" Type="http://schemas.openxmlformats.org/officeDocument/2006/relationships/slideLayout" Target="../slideLayouts/slideLayout191.xml"/><Relationship Id="rId7" Type="http://schemas.openxmlformats.org/officeDocument/2006/relationships/slideLayout" Target="../slideLayouts/slideLayout195.xml"/><Relationship Id="rId12" Type="http://schemas.openxmlformats.org/officeDocument/2006/relationships/slideLayout" Target="../slideLayouts/slideLayout200.xml"/><Relationship Id="rId17" Type="http://schemas.openxmlformats.org/officeDocument/2006/relationships/image" Target="../media/image1.jpeg"/><Relationship Id="rId2" Type="http://schemas.openxmlformats.org/officeDocument/2006/relationships/slideLayout" Target="../slideLayouts/slideLayout190.xml"/><Relationship Id="rId16" Type="http://schemas.openxmlformats.org/officeDocument/2006/relationships/theme" Target="../theme/theme13.xml"/><Relationship Id="rId1" Type="http://schemas.openxmlformats.org/officeDocument/2006/relationships/slideLayout" Target="../slideLayouts/slideLayout189.xml"/><Relationship Id="rId6" Type="http://schemas.openxmlformats.org/officeDocument/2006/relationships/slideLayout" Target="../slideLayouts/slideLayout194.xml"/><Relationship Id="rId11" Type="http://schemas.openxmlformats.org/officeDocument/2006/relationships/slideLayout" Target="../slideLayouts/slideLayout199.xml"/><Relationship Id="rId5" Type="http://schemas.openxmlformats.org/officeDocument/2006/relationships/slideLayout" Target="../slideLayouts/slideLayout193.xml"/><Relationship Id="rId15" Type="http://schemas.openxmlformats.org/officeDocument/2006/relationships/slideLayout" Target="../slideLayouts/slideLayout203.xml"/><Relationship Id="rId10" Type="http://schemas.openxmlformats.org/officeDocument/2006/relationships/slideLayout" Target="../slideLayouts/slideLayout198.xml"/><Relationship Id="rId4" Type="http://schemas.openxmlformats.org/officeDocument/2006/relationships/slideLayout" Target="../slideLayouts/slideLayout192.xml"/><Relationship Id="rId9" Type="http://schemas.openxmlformats.org/officeDocument/2006/relationships/slideLayout" Target="../slideLayouts/slideLayout197.xml"/><Relationship Id="rId14" Type="http://schemas.openxmlformats.org/officeDocument/2006/relationships/slideLayout" Target="../slideLayouts/slideLayout202.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211.xml"/><Relationship Id="rId13" Type="http://schemas.openxmlformats.org/officeDocument/2006/relationships/slideLayout" Target="../slideLayouts/slideLayout216.xml"/><Relationship Id="rId3" Type="http://schemas.openxmlformats.org/officeDocument/2006/relationships/slideLayout" Target="../slideLayouts/slideLayout206.xml"/><Relationship Id="rId7" Type="http://schemas.openxmlformats.org/officeDocument/2006/relationships/slideLayout" Target="../slideLayouts/slideLayout210.xml"/><Relationship Id="rId12" Type="http://schemas.openxmlformats.org/officeDocument/2006/relationships/slideLayout" Target="../slideLayouts/slideLayout215.xml"/><Relationship Id="rId17" Type="http://schemas.openxmlformats.org/officeDocument/2006/relationships/image" Target="../media/image1.jpeg"/><Relationship Id="rId2" Type="http://schemas.openxmlformats.org/officeDocument/2006/relationships/slideLayout" Target="../slideLayouts/slideLayout205.xml"/><Relationship Id="rId16" Type="http://schemas.openxmlformats.org/officeDocument/2006/relationships/theme" Target="../theme/theme14.xml"/><Relationship Id="rId1" Type="http://schemas.openxmlformats.org/officeDocument/2006/relationships/slideLayout" Target="../slideLayouts/slideLayout204.xml"/><Relationship Id="rId6" Type="http://schemas.openxmlformats.org/officeDocument/2006/relationships/slideLayout" Target="../slideLayouts/slideLayout209.xml"/><Relationship Id="rId11" Type="http://schemas.openxmlformats.org/officeDocument/2006/relationships/slideLayout" Target="../slideLayouts/slideLayout214.xml"/><Relationship Id="rId5" Type="http://schemas.openxmlformats.org/officeDocument/2006/relationships/slideLayout" Target="../slideLayouts/slideLayout208.xml"/><Relationship Id="rId15" Type="http://schemas.openxmlformats.org/officeDocument/2006/relationships/slideLayout" Target="../slideLayouts/slideLayout218.xml"/><Relationship Id="rId10" Type="http://schemas.openxmlformats.org/officeDocument/2006/relationships/slideLayout" Target="../slideLayouts/slideLayout213.xml"/><Relationship Id="rId4" Type="http://schemas.openxmlformats.org/officeDocument/2006/relationships/slideLayout" Target="../slideLayouts/slideLayout207.xml"/><Relationship Id="rId9" Type="http://schemas.openxmlformats.org/officeDocument/2006/relationships/slideLayout" Target="../slideLayouts/slideLayout212.xml"/><Relationship Id="rId14" Type="http://schemas.openxmlformats.org/officeDocument/2006/relationships/slideLayout" Target="../slideLayouts/slideLayout21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18" Type="http://schemas.openxmlformats.org/officeDocument/2006/relationships/slideLayout" Target="../slideLayouts/slideLayout25.xml"/><Relationship Id="rId3" Type="http://schemas.openxmlformats.org/officeDocument/2006/relationships/slideLayout" Target="../slideLayouts/slideLayout10.xml"/><Relationship Id="rId21" Type="http://schemas.openxmlformats.org/officeDocument/2006/relationships/slideLayout" Target="../slideLayouts/slideLayout28.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slideLayout" Target="../slideLayouts/slideLayout24.xml"/><Relationship Id="rId2" Type="http://schemas.openxmlformats.org/officeDocument/2006/relationships/slideLayout" Target="../slideLayouts/slideLayout9.xml"/><Relationship Id="rId16" Type="http://schemas.openxmlformats.org/officeDocument/2006/relationships/slideLayout" Target="../slideLayouts/slideLayout23.xml"/><Relationship Id="rId20" Type="http://schemas.openxmlformats.org/officeDocument/2006/relationships/slideLayout" Target="../slideLayouts/slideLayout27.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24" Type="http://schemas.openxmlformats.org/officeDocument/2006/relationships/image" Target="../media/image1.jpeg"/><Relationship Id="rId5" Type="http://schemas.openxmlformats.org/officeDocument/2006/relationships/slideLayout" Target="../slideLayouts/slideLayout12.xml"/><Relationship Id="rId15" Type="http://schemas.openxmlformats.org/officeDocument/2006/relationships/slideLayout" Target="../slideLayouts/slideLayout22.xml"/><Relationship Id="rId23" Type="http://schemas.openxmlformats.org/officeDocument/2006/relationships/theme" Target="../theme/theme2.xml"/><Relationship Id="rId10" Type="http://schemas.openxmlformats.org/officeDocument/2006/relationships/slideLayout" Target="../slideLayouts/slideLayout17.xml"/><Relationship Id="rId19" Type="http://schemas.openxmlformats.org/officeDocument/2006/relationships/slideLayout" Target="../slideLayouts/slideLayout26.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 Id="rId22"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image" Target="../media/image1.jpeg"/><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theme" Target="../theme/theme3.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image" Target="../media/image1.jpeg"/><Relationship Id="rId2" Type="http://schemas.openxmlformats.org/officeDocument/2006/relationships/slideLayout" Target="../slideLayouts/slideLayout47.xml"/><Relationship Id="rId16" Type="http://schemas.openxmlformats.org/officeDocument/2006/relationships/theme" Target="../theme/theme4.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image" Target="../media/image1.jpe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theme" Target="../theme/theme5.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18" Type="http://schemas.openxmlformats.org/officeDocument/2006/relationships/image" Target="../media/image1.jpeg"/><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17" Type="http://schemas.openxmlformats.org/officeDocument/2006/relationships/theme" Target="../theme/theme6.xml"/><Relationship Id="rId2" Type="http://schemas.openxmlformats.org/officeDocument/2006/relationships/slideLayout" Target="../slideLayouts/slideLayout78.xml"/><Relationship Id="rId16" Type="http://schemas.openxmlformats.org/officeDocument/2006/relationships/slideLayout" Target="../slideLayouts/slideLayout92.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slideLayout" Target="../slideLayouts/slideLayout91.xml"/><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slideLayout" Target="../slideLayouts/slideLayout9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slideLayout" Target="../slideLayouts/slideLayout105.xml"/><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slideLayout" Target="../slideLayouts/slideLayout104.xml"/><Relationship Id="rId17" Type="http://schemas.openxmlformats.org/officeDocument/2006/relationships/image" Target="../media/image1.jpeg"/><Relationship Id="rId2" Type="http://schemas.openxmlformats.org/officeDocument/2006/relationships/slideLayout" Target="../slideLayouts/slideLayout94.xml"/><Relationship Id="rId16" Type="http://schemas.openxmlformats.org/officeDocument/2006/relationships/theme" Target="../theme/theme7.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5" Type="http://schemas.openxmlformats.org/officeDocument/2006/relationships/slideLayout" Target="../slideLayouts/slideLayout10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slideLayout" Target="../slideLayouts/slideLayout10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15.xml"/><Relationship Id="rId13" Type="http://schemas.openxmlformats.org/officeDocument/2006/relationships/slideLayout" Target="../slideLayouts/slideLayout120.xml"/><Relationship Id="rId18" Type="http://schemas.openxmlformats.org/officeDocument/2006/relationships/image" Target="../media/image1.jpeg"/><Relationship Id="rId3" Type="http://schemas.openxmlformats.org/officeDocument/2006/relationships/slideLayout" Target="../slideLayouts/slideLayout110.xml"/><Relationship Id="rId7" Type="http://schemas.openxmlformats.org/officeDocument/2006/relationships/slideLayout" Target="../slideLayouts/slideLayout114.xml"/><Relationship Id="rId12" Type="http://schemas.openxmlformats.org/officeDocument/2006/relationships/slideLayout" Target="../slideLayouts/slideLayout119.xml"/><Relationship Id="rId17" Type="http://schemas.openxmlformats.org/officeDocument/2006/relationships/theme" Target="../theme/theme8.xml"/><Relationship Id="rId2" Type="http://schemas.openxmlformats.org/officeDocument/2006/relationships/slideLayout" Target="../slideLayouts/slideLayout109.xml"/><Relationship Id="rId16" Type="http://schemas.openxmlformats.org/officeDocument/2006/relationships/slideLayout" Target="../slideLayouts/slideLayout123.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slideLayout" Target="../slideLayouts/slideLayout118.xml"/><Relationship Id="rId5" Type="http://schemas.openxmlformats.org/officeDocument/2006/relationships/slideLayout" Target="../slideLayouts/slideLayout112.xml"/><Relationship Id="rId15" Type="http://schemas.openxmlformats.org/officeDocument/2006/relationships/slideLayout" Target="../slideLayouts/slideLayout122.xml"/><Relationship Id="rId10" Type="http://schemas.openxmlformats.org/officeDocument/2006/relationships/slideLayout" Target="../slideLayouts/slideLayout117.xml"/><Relationship Id="rId4" Type="http://schemas.openxmlformats.org/officeDocument/2006/relationships/slideLayout" Target="../slideLayouts/slideLayout111.xml"/><Relationship Id="rId9" Type="http://schemas.openxmlformats.org/officeDocument/2006/relationships/slideLayout" Target="../slideLayouts/slideLayout116.xml"/><Relationship Id="rId14" Type="http://schemas.openxmlformats.org/officeDocument/2006/relationships/slideLayout" Target="../slideLayouts/slideLayout12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31.xml"/><Relationship Id="rId13" Type="http://schemas.openxmlformats.org/officeDocument/2006/relationships/slideLayout" Target="../slideLayouts/slideLayout136.xml"/><Relationship Id="rId18" Type="http://schemas.openxmlformats.org/officeDocument/2006/relationships/image" Target="../media/image1.jpeg"/><Relationship Id="rId3" Type="http://schemas.openxmlformats.org/officeDocument/2006/relationships/slideLayout" Target="../slideLayouts/slideLayout126.xml"/><Relationship Id="rId7" Type="http://schemas.openxmlformats.org/officeDocument/2006/relationships/slideLayout" Target="../slideLayouts/slideLayout130.xml"/><Relationship Id="rId12" Type="http://schemas.openxmlformats.org/officeDocument/2006/relationships/slideLayout" Target="../slideLayouts/slideLayout135.xml"/><Relationship Id="rId17" Type="http://schemas.openxmlformats.org/officeDocument/2006/relationships/theme" Target="../theme/theme9.xml"/><Relationship Id="rId2" Type="http://schemas.openxmlformats.org/officeDocument/2006/relationships/slideLayout" Target="../slideLayouts/slideLayout125.xml"/><Relationship Id="rId16" Type="http://schemas.openxmlformats.org/officeDocument/2006/relationships/slideLayout" Target="../slideLayouts/slideLayout139.xml"/><Relationship Id="rId1" Type="http://schemas.openxmlformats.org/officeDocument/2006/relationships/slideLayout" Target="../slideLayouts/slideLayout124.xml"/><Relationship Id="rId6" Type="http://schemas.openxmlformats.org/officeDocument/2006/relationships/slideLayout" Target="../slideLayouts/slideLayout129.xml"/><Relationship Id="rId11" Type="http://schemas.openxmlformats.org/officeDocument/2006/relationships/slideLayout" Target="../slideLayouts/slideLayout134.xml"/><Relationship Id="rId5" Type="http://schemas.openxmlformats.org/officeDocument/2006/relationships/slideLayout" Target="../slideLayouts/slideLayout128.xml"/><Relationship Id="rId15" Type="http://schemas.openxmlformats.org/officeDocument/2006/relationships/slideLayout" Target="../slideLayouts/slideLayout138.xml"/><Relationship Id="rId10" Type="http://schemas.openxmlformats.org/officeDocument/2006/relationships/slideLayout" Target="../slideLayouts/slideLayout133.xml"/><Relationship Id="rId4" Type="http://schemas.openxmlformats.org/officeDocument/2006/relationships/slideLayout" Target="../slideLayouts/slideLayout127.xml"/><Relationship Id="rId9" Type="http://schemas.openxmlformats.org/officeDocument/2006/relationships/slideLayout" Target="../slideLayouts/slideLayout132.xml"/><Relationship Id="rId14" Type="http://schemas.openxmlformats.org/officeDocument/2006/relationships/slideLayout" Target="../slideLayouts/slideLayout1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Grafik 6" descr="SWE_logo_dachmarke_4c_eck.jpg"/>
          <p:cNvPicPr>
            <a:picLocks noChangeAspect="1"/>
          </p:cNvPicPr>
          <p:nvPr userDrawn="1"/>
        </p:nvPicPr>
        <p:blipFill>
          <a:blip r:embed="rId9" cstate="email"/>
          <a:stretch>
            <a:fillRect/>
          </a:stretch>
        </p:blipFill>
        <p:spPr>
          <a:xfrm>
            <a:off x="575735" y="6292410"/>
            <a:ext cx="1331771" cy="342000"/>
          </a:xfrm>
          <a:prstGeom prst="rect">
            <a:avLst/>
          </a:prstGeom>
        </p:spPr>
      </p:pic>
      <p:sp>
        <p:nvSpPr>
          <p:cNvPr id="4" name="Textfeld 3"/>
          <p:cNvSpPr txBox="1"/>
          <p:nvPr/>
        </p:nvSpPr>
        <p:spPr>
          <a:xfrm>
            <a:off x="-1896533" y="-2616200"/>
            <a:ext cx="184731" cy="369332"/>
          </a:xfrm>
          <a:prstGeom prst="rect">
            <a:avLst/>
          </a:prstGeom>
          <a:noFill/>
        </p:spPr>
        <p:txBody>
          <a:bodyPr wrap="none" rtlCol="0">
            <a:spAutoFit/>
          </a:bodyPr>
          <a:lstStyle/>
          <a:p>
            <a:endParaRPr lang="de-DE" sz="1800" dirty="0"/>
          </a:p>
        </p:txBody>
      </p:sp>
      <p:sp>
        <p:nvSpPr>
          <p:cNvPr id="12" name="Fußzeilenplatzhalter 4"/>
          <p:cNvSpPr txBox="1">
            <a:spLocks/>
          </p:cNvSpPr>
          <p:nvPr/>
        </p:nvSpPr>
        <p:spPr>
          <a:xfrm>
            <a:off x="10140831" y="6401855"/>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cxnSp>
        <p:nvCxnSpPr>
          <p:cNvPr id="6" name="Gerade Verbindung 5"/>
          <p:cNvCxnSpPr/>
          <p:nvPr/>
        </p:nvCxnSpPr>
        <p:spPr>
          <a:xfrm>
            <a:off x="-10583" y="6068913"/>
            <a:ext cx="12192000" cy="0"/>
          </a:xfrm>
          <a:prstGeom prst="line">
            <a:avLst/>
          </a:prstGeom>
          <a:ln w="6350">
            <a:solidFill>
              <a:srgbClr val="6C6C6C">
                <a:alpha val="50000"/>
              </a:srgbClr>
            </a:solidFill>
          </a:ln>
        </p:spPr>
        <p:style>
          <a:lnRef idx="1">
            <a:schemeClr val="accent1"/>
          </a:lnRef>
          <a:fillRef idx="0">
            <a:schemeClr val="accent1"/>
          </a:fillRef>
          <a:effectRef idx="0">
            <a:schemeClr val="accent1"/>
          </a:effectRef>
          <a:fontRef idx="minor">
            <a:schemeClr val="tx1"/>
          </a:fontRef>
        </p:style>
      </p:cxnSp>
      <p:sp>
        <p:nvSpPr>
          <p:cNvPr id="2" name="Fußzeilenplatzhalter 1">
            <a:extLst>
              <a:ext uri="{FF2B5EF4-FFF2-40B4-BE49-F238E27FC236}">
                <a16:creationId xmlns="" xmlns:a16="http://schemas.microsoft.com/office/drawing/2014/main" id="{613EA46F-6ACA-EE49-832B-8AC2EEC50CA1}"/>
              </a:ext>
            </a:extLst>
          </p:cNvPr>
          <p:cNvSpPr>
            <a:spLocks noGrp="1"/>
          </p:cNvSpPr>
          <p:nvPr>
            <p:ph type="ftr" sz="quarter" idx="3"/>
          </p:nvPr>
        </p:nvSpPr>
        <p:spPr>
          <a:xfrm>
            <a:off x="3549600" y="6401854"/>
            <a:ext cx="2756309" cy="232555"/>
          </a:xfrm>
          <a:prstGeom prst="rect">
            <a:avLst/>
          </a:prstGeom>
        </p:spPr>
        <p:txBody>
          <a:bodyPr vert="horz" lIns="91440" tIns="45720" rIns="91440" bIns="45720" rtlCol="0" anchor="ctr"/>
          <a:lstStyle>
            <a:lvl1pPr algn="l">
              <a:defRPr sz="800">
                <a:solidFill>
                  <a:schemeClr val="tx1"/>
                </a:solidFill>
              </a:defRPr>
            </a:lvl1pPr>
          </a:lstStyle>
          <a:p>
            <a:r>
              <a:rPr lang="de-DE" dirty="0"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cSld>
  <p:clrMap bg1="lt1" tx1="dk1" bg2="lt2" tx2="dk2" accent1="accent1" accent2="accent2" accent3="accent3" accent4="accent4" accent5="accent5" accent6="accent6" hlink="hlink" folHlink="folHlink"/>
  <p:sldLayoutIdLst>
    <p:sldLayoutId id="2147483684" r:id="rId1"/>
    <p:sldLayoutId id="2147483683" r:id="rId2"/>
    <p:sldLayoutId id="2147483688" r:id="rId3"/>
    <p:sldLayoutId id="2147483681" r:id="rId4"/>
    <p:sldLayoutId id="2147483665" r:id="rId5"/>
    <p:sldLayoutId id="2147483685" r:id="rId6"/>
    <p:sldLayoutId id="2147483687" r:id="rId7"/>
  </p:sldLayoutIdLst>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26251CA1-4C03-4641-B84D-DA4DE689BF46}"/>
              </a:ext>
            </a:extLst>
          </p:cNvPr>
          <p:cNvSpPr>
            <a:spLocks noGrp="1"/>
          </p:cNvSpPr>
          <p:nvPr>
            <p:ph type="ftr" sz="quarter" idx="3"/>
          </p:nvPr>
        </p:nvSpPr>
        <p:spPr>
          <a:xfrm>
            <a:off x="3369600" y="6393600"/>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C00A457D-33F8-3E4E-A78B-BE5F17F0D5E7}"/>
              </a:ext>
            </a:extLst>
          </p:cNvPr>
          <p:cNvSpPr txBox="1">
            <a:spLocks/>
          </p:cNvSpPr>
          <p:nvPr userDrawn="1"/>
        </p:nvSpPr>
        <p:spPr>
          <a:xfrm>
            <a:off x="10140831" y="6401855"/>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8"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1704069658"/>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904" r:id="rId12"/>
    <p:sldLayoutId id="2147483905" r:id="rId13"/>
    <p:sldLayoutId id="2147483906" r:id="rId14"/>
    <p:sldLayoutId id="2147483907" r:id="rId15"/>
    <p:sldLayoutId id="2147483908" r:id="rId16"/>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6E00D833-048A-904B-B103-7F2FA61DD81F}"/>
              </a:ext>
            </a:extLst>
          </p:cNvPr>
          <p:cNvSpPr>
            <a:spLocks noGrp="1"/>
          </p:cNvSpPr>
          <p:nvPr>
            <p:ph type="ftr" sz="quarter" idx="3"/>
          </p:nvPr>
        </p:nvSpPr>
        <p:spPr>
          <a:xfrm>
            <a:off x="3369600" y="6400688"/>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3E9EB88F-33CE-EB42-9F4A-30075E529D8E}"/>
              </a:ext>
            </a:extLst>
          </p:cNvPr>
          <p:cNvSpPr txBox="1">
            <a:spLocks/>
          </p:cNvSpPr>
          <p:nvPr userDrawn="1"/>
        </p:nvSpPr>
        <p:spPr>
          <a:xfrm>
            <a:off x="10140831" y="6408943"/>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8"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3996833917"/>
      </p:ext>
    </p:extLst>
  </p:cSld>
  <p:clrMap bg1="lt1" tx1="dk1" bg2="lt2" tx2="dk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 id="2147483922" r:id="rId13"/>
    <p:sldLayoutId id="2147483923" r:id="rId14"/>
    <p:sldLayoutId id="2147483924" r:id="rId15"/>
    <p:sldLayoutId id="2147483925" r:id="rId16"/>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1F81E2E0-0B62-8647-9CA1-EE14CA00BA37}"/>
              </a:ext>
            </a:extLst>
          </p:cNvPr>
          <p:cNvSpPr>
            <a:spLocks noGrp="1"/>
          </p:cNvSpPr>
          <p:nvPr>
            <p:ph type="ftr" sz="quarter" idx="3"/>
          </p:nvPr>
        </p:nvSpPr>
        <p:spPr>
          <a:xfrm>
            <a:off x="3369600" y="6400688"/>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57902597-4B61-F541-9997-9866DADEB1FB}"/>
              </a:ext>
            </a:extLst>
          </p:cNvPr>
          <p:cNvSpPr txBox="1">
            <a:spLocks/>
          </p:cNvSpPr>
          <p:nvPr userDrawn="1"/>
        </p:nvSpPr>
        <p:spPr>
          <a:xfrm>
            <a:off x="10140831" y="6408943"/>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9"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2699277167"/>
      </p:ext>
    </p:extLst>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 id="2147483939" r:id="rId12"/>
    <p:sldLayoutId id="2147483940" r:id="rId13"/>
    <p:sldLayoutId id="2147483941" r:id="rId14"/>
    <p:sldLayoutId id="2147483942" r:id="rId15"/>
    <p:sldLayoutId id="2147483944" r:id="rId16"/>
    <p:sldLayoutId id="2147483945" r:id="rId17"/>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2C1B8973-2B1F-DF49-B27E-2F2625019EEB}"/>
              </a:ext>
            </a:extLst>
          </p:cNvPr>
          <p:cNvSpPr>
            <a:spLocks noGrp="1"/>
          </p:cNvSpPr>
          <p:nvPr>
            <p:ph type="ftr" sz="quarter" idx="3"/>
          </p:nvPr>
        </p:nvSpPr>
        <p:spPr>
          <a:xfrm>
            <a:off x="3369600" y="6393600"/>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5E64C584-3903-5447-942C-C8FD56A5A76A}"/>
              </a:ext>
            </a:extLst>
          </p:cNvPr>
          <p:cNvSpPr txBox="1">
            <a:spLocks/>
          </p:cNvSpPr>
          <p:nvPr userDrawn="1"/>
        </p:nvSpPr>
        <p:spPr>
          <a:xfrm>
            <a:off x="10140831" y="6401855"/>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7"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684884195"/>
      </p:ext>
    </p:extLst>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 id="2147483958" r:id="rId12"/>
    <p:sldLayoutId id="2147483959" r:id="rId13"/>
    <p:sldLayoutId id="2147483960" r:id="rId14"/>
    <p:sldLayoutId id="2147483961" r:id="rId15"/>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CB40704E-7AB4-784C-8424-06EA447AA9B4}"/>
              </a:ext>
            </a:extLst>
          </p:cNvPr>
          <p:cNvSpPr>
            <a:spLocks noGrp="1"/>
          </p:cNvSpPr>
          <p:nvPr>
            <p:ph type="ftr" sz="quarter" idx="3"/>
          </p:nvPr>
        </p:nvSpPr>
        <p:spPr>
          <a:xfrm>
            <a:off x="3369600" y="6407776"/>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BE722B12-54E2-0549-B46A-56A4A06F2169}"/>
              </a:ext>
            </a:extLst>
          </p:cNvPr>
          <p:cNvSpPr txBox="1">
            <a:spLocks/>
          </p:cNvSpPr>
          <p:nvPr userDrawn="1"/>
        </p:nvSpPr>
        <p:spPr>
          <a:xfrm>
            <a:off x="10140831" y="6416031"/>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7"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3910298327"/>
      </p:ext>
    </p:extLst>
  </p:cSld>
  <p:clrMap bg1="lt1" tx1="dk1" bg2="lt2" tx2="dk2" accent1="accent1" accent2="accent2" accent3="accent3" accent4="accent4" accent5="accent5" accent6="accent6" hlink="hlink" folHlink="folHlink"/>
  <p:sldLayoutIdLst>
    <p:sldLayoutId id="2147483963" r:id="rId1"/>
    <p:sldLayoutId id="2147483964" r:id="rId2"/>
    <p:sldLayoutId id="2147483965" r:id="rId3"/>
    <p:sldLayoutId id="2147483966" r:id="rId4"/>
    <p:sldLayoutId id="2147483967" r:id="rId5"/>
    <p:sldLayoutId id="2147483968" r:id="rId6"/>
    <p:sldLayoutId id="2147483969" r:id="rId7"/>
    <p:sldLayoutId id="2147483970" r:id="rId8"/>
    <p:sldLayoutId id="2147483971" r:id="rId9"/>
    <p:sldLayoutId id="2147483972" r:id="rId10"/>
    <p:sldLayoutId id="2147483973" r:id="rId11"/>
    <p:sldLayoutId id="2147483974" r:id="rId12"/>
    <p:sldLayoutId id="2147483975" r:id="rId13"/>
    <p:sldLayoutId id="2147483976" r:id="rId14"/>
    <p:sldLayoutId id="2147483977" r:id="rId15"/>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577851" y="274638"/>
            <a:ext cx="11040000" cy="1143000"/>
          </a:xfrm>
          <a:prstGeom prst="rect">
            <a:avLst/>
          </a:prstGeom>
        </p:spPr>
        <p:txBody>
          <a:bodyPr vert="horz" lIns="91440" tIns="45720" rIns="91440" bIns="45720" rtlCol="0" anchor="ctr">
            <a:normAutofit/>
          </a:bodyPr>
          <a:lstStyle/>
          <a:p>
            <a:r>
              <a:rPr lang="de-DE" dirty="0"/>
              <a:t>Titelmasterformat durch Klicken bearbeiten</a:t>
            </a:r>
          </a:p>
        </p:txBody>
      </p:sp>
      <p:sp>
        <p:nvSpPr>
          <p:cNvPr id="3" name="Textplatzhalter 2"/>
          <p:cNvSpPr>
            <a:spLocks noGrp="1"/>
          </p:cNvSpPr>
          <p:nvPr>
            <p:ph type="body" idx="1"/>
          </p:nvPr>
        </p:nvSpPr>
        <p:spPr>
          <a:xfrm>
            <a:off x="584200" y="1440000"/>
            <a:ext cx="11040000" cy="4449662"/>
          </a:xfrm>
          <a:prstGeom prst="rect">
            <a:avLst/>
          </a:prstGeom>
        </p:spPr>
        <p:txBody>
          <a:bodyPr vert="horz" lIns="91440" tIns="45720" rIns="91440" bIns="45720" rtlCol="0">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cxnSp>
        <p:nvCxnSpPr>
          <p:cNvPr id="13" name="Gerade Verbindung 12"/>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7" name="Fußzeilenplatzhalter 6">
            <a:extLst>
              <a:ext uri="{FF2B5EF4-FFF2-40B4-BE49-F238E27FC236}">
                <a16:creationId xmlns="" xmlns:a16="http://schemas.microsoft.com/office/drawing/2014/main" id="{87702B99-9449-2743-9879-0C4EF59440C5}"/>
              </a:ext>
            </a:extLst>
          </p:cNvPr>
          <p:cNvSpPr>
            <a:spLocks noGrp="1"/>
          </p:cNvSpPr>
          <p:nvPr>
            <p:ph type="ftr" sz="quarter" idx="3"/>
          </p:nvPr>
        </p:nvSpPr>
        <p:spPr>
          <a:xfrm>
            <a:off x="3369600" y="6393600"/>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21" name="Fußzeilenplatzhalter 4">
            <a:extLst>
              <a:ext uri="{FF2B5EF4-FFF2-40B4-BE49-F238E27FC236}">
                <a16:creationId xmlns="" xmlns:a16="http://schemas.microsoft.com/office/drawing/2014/main" id="{0D4B2FDF-2034-DA45-98A1-A48C7F570339}"/>
              </a:ext>
            </a:extLst>
          </p:cNvPr>
          <p:cNvSpPr txBox="1">
            <a:spLocks/>
          </p:cNvSpPr>
          <p:nvPr userDrawn="1"/>
        </p:nvSpPr>
        <p:spPr>
          <a:xfrm>
            <a:off x="10140831" y="6401855"/>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8" name="Grafik 7" descr="SWE_logo_dachmarke_4c_eck.jpg"/>
          <p:cNvPicPr>
            <a:picLocks noChangeAspect="1"/>
          </p:cNvPicPr>
          <p:nvPr userDrawn="1"/>
        </p:nvPicPr>
        <p:blipFill>
          <a:blip r:embed="rId24"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1064700482"/>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 id="2147483708" r:id="rId17"/>
    <p:sldLayoutId id="2147483709" r:id="rId18"/>
    <p:sldLayoutId id="2147483710" r:id="rId19"/>
    <p:sldLayoutId id="2147483711" r:id="rId20"/>
    <p:sldLayoutId id="2147483712" r:id="rId21"/>
    <p:sldLayoutId id="2147483713" r:id="rId22"/>
  </p:sldLayoutIdLst>
  <p:hf sldNum="0" hdr="0" dt="0"/>
  <p:txStyles>
    <p:titleStyle>
      <a:lvl1pPr algn="l" defTabSz="914400" rtl="0" eaLnBrk="1" latinLnBrk="0" hangingPunct="1">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342900" indent="-342900" algn="l" defTabSz="914400" rtl="0" eaLnBrk="1" latinLnBrk="0" hangingPunct="1">
        <a:spcBef>
          <a:spcPct val="20000"/>
        </a:spcBef>
        <a:buFont typeface="Wingdings" pitchFamily="2" charset="2"/>
        <a:buChar char="§"/>
        <a:defRPr sz="3200" b="0" i="0" kern="1200">
          <a:solidFill>
            <a:schemeClr val="tx1"/>
          </a:solidFill>
          <a:latin typeface="Arial Narrow" panose="020B0604020202020204" pitchFamily="34" charset="0"/>
          <a:ea typeface="+mn-ea"/>
          <a:cs typeface="Arial Narrow" panose="020B0604020202020204" pitchFamily="34" charset="0"/>
        </a:defRPr>
      </a:lvl1pPr>
      <a:lvl2pPr marL="742950" indent="-285750" algn="l" defTabSz="914400" rtl="0" eaLnBrk="1" latinLnBrk="0" hangingPunct="1">
        <a:spcBef>
          <a:spcPct val="20000"/>
        </a:spcBef>
        <a:buFont typeface="Wingdings" pitchFamily="2" charset="2"/>
        <a:buChar char="§"/>
        <a:defRPr sz="2800" b="0" i="0" kern="1200">
          <a:solidFill>
            <a:schemeClr val="tx1"/>
          </a:solidFill>
          <a:latin typeface="Arial Narrow" panose="020B0604020202020204" pitchFamily="34" charset="0"/>
          <a:ea typeface="+mn-ea"/>
          <a:cs typeface="Arial Narrow" panose="020B0604020202020204" pitchFamily="34" charset="0"/>
        </a:defRPr>
      </a:lvl2pPr>
      <a:lvl3pPr marL="1143000" indent="-228600" algn="l" defTabSz="914400" rtl="0" eaLnBrk="1" latinLnBrk="0" hangingPunct="1">
        <a:spcBef>
          <a:spcPct val="20000"/>
        </a:spcBef>
        <a:buFont typeface="Wingdings" pitchFamily="2" charset="2"/>
        <a:buChar char="§"/>
        <a:defRPr sz="2400" b="0" i="0" kern="1200">
          <a:solidFill>
            <a:schemeClr val="tx1"/>
          </a:solidFill>
          <a:latin typeface="Arial Narrow" panose="020B0604020202020204" pitchFamily="34" charset="0"/>
          <a:ea typeface="+mn-ea"/>
          <a:cs typeface="Arial Narrow" panose="020B0604020202020204" pitchFamily="34" charset="0"/>
        </a:defRPr>
      </a:lvl3pPr>
      <a:lvl4pPr marL="1600200" indent="-228600" algn="l" defTabSz="914400" rtl="0" eaLnBrk="1" latinLnBrk="0" hangingPunct="1">
        <a:spcBef>
          <a:spcPct val="20000"/>
        </a:spcBef>
        <a:buFont typeface="Wingdings" pitchFamily="2" charset="2"/>
        <a:buChar char="§"/>
        <a:defRPr sz="2000" b="0" i="0" kern="1200">
          <a:solidFill>
            <a:schemeClr val="tx1"/>
          </a:solidFill>
          <a:latin typeface="Arial Narrow" panose="020B0604020202020204" pitchFamily="34" charset="0"/>
          <a:ea typeface="+mn-ea"/>
          <a:cs typeface="Arial Narrow" panose="020B0604020202020204" pitchFamily="34" charset="0"/>
        </a:defRPr>
      </a:lvl4pPr>
      <a:lvl5pPr marL="2057400" indent="-228600" algn="l" defTabSz="914400" rtl="0" eaLnBrk="1" latinLnBrk="0" hangingPunct="1">
        <a:spcBef>
          <a:spcPct val="20000"/>
        </a:spcBef>
        <a:buFont typeface="Wingdings" pitchFamily="2" charset="2"/>
        <a:buChar char="§"/>
        <a:defRPr sz="2000" b="0" i="0" kern="1200">
          <a:solidFill>
            <a:schemeClr val="tx1"/>
          </a:solidFill>
          <a:latin typeface="Arial Narrow" panose="020B0604020202020204" pitchFamily="34" charset="0"/>
          <a:ea typeface="+mn-ea"/>
          <a:cs typeface="Arial Narrow" panose="020B0604020202020204"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9" name="Fußzeilenplatzhalter 6">
            <a:extLst>
              <a:ext uri="{FF2B5EF4-FFF2-40B4-BE49-F238E27FC236}">
                <a16:creationId xmlns="" xmlns:a16="http://schemas.microsoft.com/office/drawing/2014/main" id="{72E3D9BB-D0E0-7945-AA35-88F71773D9BA}"/>
              </a:ext>
            </a:extLst>
          </p:cNvPr>
          <p:cNvSpPr>
            <a:spLocks noGrp="1"/>
          </p:cNvSpPr>
          <p:nvPr>
            <p:ph type="ftr" sz="quarter" idx="3"/>
          </p:nvPr>
        </p:nvSpPr>
        <p:spPr>
          <a:xfrm>
            <a:off x="3369600" y="6393600"/>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20" name="Fußzeilenplatzhalter 4">
            <a:extLst>
              <a:ext uri="{FF2B5EF4-FFF2-40B4-BE49-F238E27FC236}">
                <a16:creationId xmlns="" xmlns:a16="http://schemas.microsoft.com/office/drawing/2014/main" id="{EA673B26-DC05-CA49-BA9D-C0B33FC37583}"/>
              </a:ext>
            </a:extLst>
          </p:cNvPr>
          <p:cNvSpPr txBox="1">
            <a:spLocks/>
          </p:cNvSpPr>
          <p:nvPr userDrawn="1"/>
        </p:nvSpPr>
        <p:spPr>
          <a:xfrm>
            <a:off x="10140831" y="6401855"/>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8"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3868233669"/>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9A3661C7-E951-4340-AB4B-48249D95BE22}"/>
              </a:ext>
            </a:extLst>
          </p:cNvPr>
          <p:cNvSpPr>
            <a:spLocks noGrp="1"/>
          </p:cNvSpPr>
          <p:nvPr>
            <p:ph type="ftr" sz="quarter" idx="3"/>
          </p:nvPr>
        </p:nvSpPr>
        <p:spPr>
          <a:xfrm>
            <a:off x="3369600" y="6393600"/>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C4600557-3ED9-BB4A-8B04-EBCCB1042448}"/>
              </a:ext>
            </a:extLst>
          </p:cNvPr>
          <p:cNvSpPr txBox="1">
            <a:spLocks/>
          </p:cNvSpPr>
          <p:nvPr userDrawn="1"/>
        </p:nvSpPr>
        <p:spPr>
          <a:xfrm>
            <a:off x="10140831" y="6401855"/>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7"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1969418619"/>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 id="2147483804" r:id="rId13"/>
    <p:sldLayoutId id="2147483805" r:id="rId14"/>
    <p:sldLayoutId id="2147483806" r:id="rId15"/>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4F919F72-7787-204E-89BD-FA8AE9D9C96E}"/>
              </a:ext>
            </a:extLst>
          </p:cNvPr>
          <p:cNvSpPr>
            <a:spLocks noGrp="1"/>
          </p:cNvSpPr>
          <p:nvPr>
            <p:ph type="ftr" sz="quarter" idx="3"/>
          </p:nvPr>
        </p:nvSpPr>
        <p:spPr>
          <a:xfrm>
            <a:off x="3369600" y="6400688"/>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6E9CEBF4-F7F9-3B41-B8C1-8789252F935F}"/>
              </a:ext>
            </a:extLst>
          </p:cNvPr>
          <p:cNvSpPr txBox="1">
            <a:spLocks/>
          </p:cNvSpPr>
          <p:nvPr userDrawn="1"/>
        </p:nvSpPr>
        <p:spPr>
          <a:xfrm>
            <a:off x="10140831" y="6408943"/>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8"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453437488"/>
      </p:ext>
    </p:extLst>
  </p:cSld>
  <p:clrMap bg1="lt1" tx1="dk1" bg2="lt2" tx2="dk2" accent1="accent1" accent2="accent2" accent3="accent3" accent4="accent4" accent5="accent5" accent6="accent6" hlink="hlink" folHlink="folHlink"/>
  <p:sldLayoutIdLst>
    <p:sldLayoutId id="2147483808" r:id="rId1"/>
    <p:sldLayoutId id="2147483809" r:id="rId2"/>
    <p:sldLayoutId id="2147483810" r:id="rId3"/>
    <p:sldLayoutId id="2147483811" r:id="rId4"/>
    <p:sldLayoutId id="2147483812" r:id="rId5"/>
    <p:sldLayoutId id="2147483813" r:id="rId6"/>
    <p:sldLayoutId id="2147483814" r:id="rId7"/>
    <p:sldLayoutId id="2147483815" r:id="rId8"/>
    <p:sldLayoutId id="2147483816" r:id="rId9"/>
    <p:sldLayoutId id="2147483817" r:id="rId10"/>
    <p:sldLayoutId id="2147483818" r:id="rId11"/>
    <p:sldLayoutId id="2147483819" r:id="rId12"/>
    <p:sldLayoutId id="2147483820" r:id="rId13"/>
    <p:sldLayoutId id="2147483821" r:id="rId14"/>
    <p:sldLayoutId id="2147483822" r:id="rId15"/>
    <p:sldLayoutId id="2147483823" r:id="rId16"/>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ECA6A3CC-C570-A545-A85E-2787541D8F3F}"/>
              </a:ext>
            </a:extLst>
          </p:cNvPr>
          <p:cNvSpPr>
            <a:spLocks noGrp="1"/>
          </p:cNvSpPr>
          <p:nvPr>
            <p:ph type="ftr" sz="quarter" idx="3"/>
          </p:nvPr>
        </p:nvSpPr>
        <p:spPr>
          <a:xfrm>
            <a:off x="3369600" y="6400688"/>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F3A2172F-5988-E145-BE99-FDCD51216EB5}"/>
              </a:ext>
            </a:extLst>
          </p:cNvPr>
          <p:cNvSpPr txBox="1">
            <a:spLocks/>
          </p:cNvSpPr>
          <p:nvPr userDrawn="1"/>
        </p:nvSpPr>
        <p:spPr>
          <a:xfrm>
            <a:off x="10140831" y="6408943"/>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8"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287195284"/>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 id="2147483838" r:id="rId14"/>
    <p:sldLayoutId id="2147483839" r:id="rId15"/>
    <p:sldLayoutId id="2147483840" r:id="rId16"/>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dirty="0"/>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2C3AA9A7-90A2-0944-BC0A-C843E4D70573}"/>
              </a:ext>
            </a:extLst>
          </p:cNvPr>
          <p:cNvSpPr>
            <a:spLocks noGrp="1"/>
          </p:cNvSpPr>
          <p:nvPr>
            <p:ph type="ftr" sz="quarter" idx="3"/>
          </p:nvPr>
        </p:nvSpPr>
        <p:spPr>
          <a:xfrm>
            <a:off x="3369600" y="6400688"/>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82959782-E74C-ED47-8A1D-04ECF622C233}"/>
              </a:ext>
            </a:extLst>
          </p:cNvPr>
          <p:cNvSpPr txBox="1">
            <a:spLocks/>
          </p:cNvSpPr>
          <p:nvPr userDrawn="1"/>
        </p:nvSpPr>
        <p:spPr>
          <a:xfrm>
            <a:off x="10140831" y="6408943"/>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7"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3888610374"/>
      </p:ext>
    </p:extLst>
  </p:cSld>
  <p:clrMap bg1="lt1" tx1="dk1" bg2="lt2" tx2="dk2" accent1="accent1" accent2="accent2" accent3="accent3" accent4="accent4" accent5="accent5" accent6="accent6" hlink="hlink" folHlink="folHlink"/>
  <p:sldLayoutIdLst>
    <p:sldLayoutId id="2147483842" r:id="rId1"/>
    <p:sldLayoutId id="2147483843" r:id="rId2"/>
    <p:sldLayoutId id="2147483844" r:id="rId3"/>
    <p:sldLayoutId id="2147483845" r:id="rId4"/>
    <p:sldLayoutId id="2147483846" r:id="rId5"/>
    <p:sldLayoutId id="2147483847" r:id="rId6"/>
    <p:sldLayoutId id="2147483848" r:id="rId7"/>
    <p:sldLayoutId id="2147483849" r:id="rId8"/>
    <p:sldLayoutId id="2147483850" r:id="rId9"/>
    <p:sldLayoutId id="2147483851" r:id="rId10"/>
    <p:sldLayoutId id="2147483852" r:id="rId11"/>
    <p:sldLayoutId id="2147483853" r:id="rId12"/>
    <p:sldLayoutId id="2147483854" r:id="rId13"/>
    <p:sldLayoutId id="2147483855" r:id="rId14"/>
    <p:sldLayoutId id="2147483856" r:id="rId15"/>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82000"/>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33CE68E7-40D0-6642-B655-6AD2B27D266E}"/>
              </a:ext>
            </a:extLst>
          </p:cNvPr>
          <p:cNvSpPr>
            <a:spLocks noGrp="1"/>
          </p:cNvSpPr>
          <p:nvPr>
            <p:ph type="ftr" sz="quarter" idx="3"/>
          </p:nvPr>
        </p:nvSpPr>
        <p:spPr>
          <a:xfrm>
            <a:off x="3369600" y="6393600"/>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60722BD5-BB18-504D-8A18-5E2E42AAC614}"/>
              </a:ext>
            </a:extLst>
          </p:cNvPr>
          <p:cNvSpPr txBox="1">
            <a:spLocks/>
          </p:cNvSpPr>
          <p:nvPr userDrawn="1"/>
        </p:nvSpPr>
        <p:spPr>
          <a:xfrm>
            <a:off x="10140831" y="6401855"/>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8"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3796099480"/>
      </p:ext>
    </p:extLst>
  </p:cSld>
  <p:clrMap bg1="lt1" tx1="dk1" bg2="lt2" tx2="dk2" accent1="accent1" accent2="accent2" accent3="accent3" accent4="accent4" accent5="accent5" accent6="accent6" hlink="hlink" folHlink="folHlink"/>
  <p:sldLayoutIdLst>
    <p:sldLayoutId id="2147483859" r:id="rId1"/>
    <p:sldLayoutId id="2147483860" r:id="rId2"/>
    <p:sldLayoutId id="2147483861" r:id="rId3"/>
    <p:sldLayoutId id="2147483862" r:id="rId4"/>
    <p:sldLayoutId id="2147483863" r:id="rId5"/>
    <p:sldLayoutId id="2147483864" r:id="rId6"/>
    <p:sldLayoutId id="2147483865" r:id="rId7"/>
    <p:sldLayoutId id="2147483866" r:id="rId8"/>
    <p:sldLayoutId id="2147483867" r:id="rId9"/>
    <p:sldLayoutId id="2147483868" r:id="rId10"/>
    <p:sldLayoutId id="2147483869" r:id="rId11"/>
    <p:sldLayoutId id="2147483870" r:id="rId12"/>
    <p:sldLayoutId id="2147483871" r:id="rId13"/>
    <p:sldLayoutId id="2147483872" r:id="rId14"/>
    <p:sldLayoutId id="2147483873" r:id="rId15"/>
    <p:sldLayoutId id="2147483874" r:id="rId16"/>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a:extLst>
              <a:ext uri="{FF2B5EF4-FFF2-40B4-BE49-F238E27FC236}">
                <a16:creationId xmlns="" xmlns:a16="http://schemas.microsoft.com/office/drawing/2014/main" id="{DED605CB-F0F5-A843-957D-5AF090380C70}"/>
              </a:ext>
            </a:extLst>
          </p:cNvPr>
          <p:cNvSpPr>
            <a:spLocks noGrp="1"/>
          </p:cNvSpPr>
          <p:nvPr>
            <p:ph type="body" idx="1"/>
          </p:nvPr>
        </p:nvSpPr>
        <p:spPr>
          <a:xfrm>
            <a:off x="576000" y="1796176"/>
            <a:ext cx="11040000" cy="3851999"/>
          </a:xfrm>
          <a:prstGeom prst="rect">
            <a:avLst/>
          </a:prstGeom>
        </p:spPr>
        <p:txBody>
          <a:bodyPr vert="horz" lIns="91440" tIns="45720" rIns="91440" bIns="45720" rtlCol="0">
            <a:normAutofit/>
          </a:bodyPr>
          <a:lstStyle/>
          <a:p>
            <a:r>
              <a:rPr lang="de-DE"/>
              <a:t>Mastertextformat bearbeiten
Zweite Ebene
Dritte Ebene
Vierte Ebene
Fünfte Ebene</a:t>
            </a:r>
          </a:p>
        </p:txBody>
      </p:sp>
      <p:cxnSp>
        <p:nvCxnSpPr>
          <p:cNvPr id="8" name="Gerade Verbindung 7">
            <a:extLst>
              <a:ext uri="{FF2B5EF4-FFF2-40B4-BE49-F238E27FC236}">
                <a16:creationId xmlns="" xmlns:a16="http://schemas.microsoft.com/office/drawing/2014/main" id="{A09C1C9B-2AF9-734B-B1FE-D7AC352B0CCC}"/>
              </a:ext>
            </a:extLst>
          </p:cNvPr>
          <p:cNvCxnSpPr/>
          <p:nvPr userDrawn="1"/>
        </p:nvCxnSpPr>
        <p:spPr>
          <a:xfrm>
            <a:off x="0" y="1350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cxnSp>
        <p:nvCxnSpPr>
          <p:cNvPr id="13" name="Gerade Verbindung 12">
            <a:extLst>
              <a:ext uri="{FF2B5EF4-FFF2-40B4-BE49-F238E27FC236}">
                <a16:creationId xmlns="" xmlns:a16="http://schemas.microsoft.com/office/drawing/2014/main" id="{37D7DC70-90F7-A04B-9114-FFA6A7233CBA}"/>
              </a:ext>
            </a:extLst>
          </p:cNvPr>
          <p:cNvCxnSpPr/>
          <p:nvPr userDrawn="1"/>
        </p:nvCxnSpPr>
        <p:spPr>
          <a:xfrm>
            <a:off x="0" y="6066000"/>
            <a:ext cx="12192000" cy="0"/>
          </a:xfrm>
          <a:prstGeom prst="line">
            <a:avLst/>
          </a:prstGeom>
          <a:ln w="3810">
            <a:solidFill>
              <a:schemeClr val="tx1">
                <a:alpha val="50000"/>
              </a:schemeClr>
            </a:solidFill>
          </a:ln>
        </p:spPr>
        <p:style>
          <a:lnRef idx="1">
            <a:schemeClr val="accent1"/>
          </a:lnRef>
          <a:fillRef idx="0">
            <a:schemeClr val="accent1"/>
          </a:fillRef>
          <a:effectRef idx="0">
            <a:schemeClr val="accent1"/>
          </a:effectRef>
          <a:fontRef idx="minor">
            <a:schemeClr val="tx1"/>
          </a:fontRef>
        </p:style>
      </p:cxnSp>
      <p:sp>
        <p:nvSpPr>
          <p:cNvPr id="14" name="Titelplatzhalter 1">
            <a:extLst>
              <a:ext uri="{FF2B5EF4-FFF2-40B4-BE49-F238E27FC236}">
                <a16:creationId xmlns="" xmlns:a16="http://schemas.microsoft.com/office/drawing/2014/main" id="{7C9C34CF-FEA5-7140-8B13-D38B70EC0EC9}"/>
              </a:ext>
            </a:extLst>
          </p:cNvPr>
          <p:cNvSpPr>
            <a:spLocks noGrp="1"/>
          </p:cNvSpPr>
          <p:nvPr>
            <p:ph type="title"/>
          </p:nvPr>
        </p:nvSpPr>
        <p:spPr>
          <a:xfrm>
            <a:off x="577851" y="274639"/>
            <a:ext cx="11040000" cy="809275"/>
          </a:xfrm>
          <a:prstGeom prst="rect">
            <a:avLst/>
          </a:prstGeom>
        </p:spPr>
        <p:txBody>
          <a:bodyPr vert="horz" lIns="91440" tIns="45720" rIns="91440" bIns="45720" rtlCol="0" anchor="ctr">
            <a:normAutofit/>
          </a:bodyPr>
          <a:lstStyle/>
          <a:p>
            <a:r>
              <a:rPr lang="de-DE" dirty="0"/>
              <a:t>Titelmasterformat durch Klicken bearbeiten</a:t>
            </a:r>
          </a:p>
        </p:txBody>
      </p:sp>
      <p:sp>
        <p:nvSpPr>
          <p:cNvPr id="15" name="Fußzeilenplatzhalter 6">
            <a:extLst>
              <a:ext uri="{FF2B5EF4-FFF2-40B4-BE49-F238E27FC236}">
                <a16:creationId xmlns="" xmlns:a16="http://schemas.microsoft.com/office/drawing/2014/main" id="{D5BEDCFC-185F-AA41-B688-F65D64EB243E}"/>
              </a:ext>
            </a:extLst>
          </p:cNvPr>
          <p:cNvSpPr>
            <a:spLocks noGrp="1"/>
          </p:cNvSpPr>
          <p:nvPr>
            <p:ph type="ftr" sz="quarter" idx="3"/>
          </p:nvPr>
        </p:nvSpPr>
        <p:spPr>
          <a:xfrm>
            <a:off x="3369600" y="6393600"/>
            <a:ext cx="7124400" cy="136800"/>
          </a:xfrm>
          <a:prstGeom prst="rect">
            <a:avLst/>
          </a:prstGeom>
        </p:spPr>
        <p:txBody>
          <a:bodyPr vert="horz" lIns="91440" tIns="45720" rIns="91440" bIns="45720" rtlCol="0" anchor="ctr"/>
          <a:lstStyle>
            <a:lvl1pPr algn="l">
              <a:defRPr sz="800" b="0" i="0">
                <a:solidFill>
                  <a:schemeClr val="tx1"/>
                </a:solidFill>
                <a:latin typeface="Arial Narrow" panose="020B0604020202020204" pitchFamily="34" charset="0"/>
                <a:cs typeface="Arial Narrow" panose="020B0604020202020204" pitchFamily="34" charset="0"/>
              </a:defRPr>
            </a:lvl1p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
        <p:nvSpPr>
          <p:cNvPr id="16" name="Fußzeilenplatzhalter 4">
            <a:extLst>
              <a:ext uri="{FF2B5EF4-FFF2-40B4-BE49-F238E27FC236}">
                <a16:creationId xmlns="" xmlns:a16="http://schemas.microsoft.com/office/drawing/2014/main" id="{8DFE03C1-0939-6343-A8D1-CAEF1DF37F65}"/>
              </a:ext>
            </a:extLst>
          </p:cNvPr>
          <p:cNvSpPr txBox="1">
            <a:spLocks/>
          </p:cNvSpPr>
          <p:nvPr userDrawn="1"/>
        </p:nvSpPr>
        <p:spPr>
          <a:xfrm>
            <a:off x="10140831" y="6401855"/>
            <a:ext cx="1475436" cy="123111"/>
          </a:xfrm>
          <a:prstGeom prst="rect">
            <a:avLst/>
          </a:prstGeom>
        </p:spPr>
        <p:txBody>
          <a:bodyPr vert="horz" wrap="square" lIns="0" tIns="0" rIns="0" bIns="0" anchor="t" anchorCtr="0">
            <a:spAutoFit/>
          </a:bodyPr>
          <a:lstStyle>
            <a:defPPr>
              <a:defRPr lang="de-DE"/>
            </a:defPPr>
            <a:lvl1pPr marL="0" algn="l" defTabSz="914400" rtl="0" eaLnBrk="1" latinLnBrk="0" hangingPunct="1">
              <a:defRPr sz="900" kern="1200">
                <a:solidFill>
                  <a:schemeClr val="tx1"/>
                </a:solidFill>
                <a:latin typeface="Arial Narrow"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E543A86-39BC-3C4C-8C2F-69F985B821B6}" type="slidenum">
              <a:rPr lang="de-DE" sz="800" smtClean="0">
                <a:solidFill>
                  <a:srgbClr val="000000"/>
                </a:solidFill>
              </a:rPr>
              <a:pPr algn="r"/>
              <a:t>‹Nr.›</a:t>
            </a:fld>
            <a:endParaRPr lang="de-DE" sz="800" dirty="0">
              <a:solidFill>
                <a:srgbClr val="000000"/>
              </a:solidFill>
            </a:endParaRPr>
          </a:p>
        </p:txBody>
      </p:sp>
      <p:pic>
        <p:nvPicPr>
          <p:cNvPr id="9" name="Grafik 8" descr="SWE_logo_dachmarke_4c_eck.jpg"/>
          <p:cNvPicPr>
            <a:picLocks noChangeAspect="1"/>
          </p:cNvPicPr>
          <p:nvPr userDrawn="1"/>
        </p:nvPicPr>
        <p:blipFill>
          <a:blip r:embed="rId18" cstate="email"/>
          <a:stretch>
            <a:fillRect/>
          </a:stretch>
        </p:blipFill>
        <p:spPr>
          <a:xfrm>
            <a:off x="575735" y="6292410"/>
            <a:ext cx="1331771" cy="342000"/>
          </a:xfrm>
          <a:prstGeom prst="rect">
            <a:avLst/>
          </a:prstGeom>
        </p:spPr>
      </p:pic>
    </p:spTree>
    <p:extLst>
      <p:ext uri="{BB962C8B-B14F-4D97-AF65-F5344CB8AC3E}">
        <p14:creationId xmlns:p14="http://schemas.microsoft.com/office/powerpoint/2010/main" val="1460347230"/>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 id="2147483887" r:id="rId12"/>
    <p:sldLayoutId id="2147483888" r:id="rId13"/>
    <p:sldLayoutId id="2147483889" r:id="rId14"/>
    <p:sldLayoutId id="2147483890" r:id="rId15"/>
    <p:sldLayoutId id="2147483891" r:id="rId16"/>
  </p:sldLayoutIdLst>
  <p:hf sldNum="0" hdr="0" dt="0"/>
  <p:txStyles>
    <p:titleStyle>
      <a:lvl1pPr algn="l" defTabSz="914400" rtl="0" eaLnBrk="1" latinLnBrk="0" hangingPunct="1">
        <a:lnSpc>
          <a:spcPct val="90000"/>
        </a:lnSpc>
        <a:spcBef>
          <a:spcPct val="0"/>
        </a:spcBef>
        <a:buNone/>
        <a:defRPr sz="4400" b="0" i="0" kern="1200">
          <a:solidFill>
            <a:schemeClr val="tx1"/>
          </a:solidFill>
          <a:latin typeface="Arial Narrow" panose="020B0604020202020204" pitchFamily="34" charset="0"/>
          <a:ea typeface="+mj-ea"/>
          <a:cs typeface="Arial Narrow"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Arial Narrow" panose="020B0604020202020204" pitchFamily="34" charset="0"/>
          <a:ea typeface="+mn-ea"/>
          <a:cs typeface="Arial Narrow"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ildplatzhalter 1">
            <a:extLst>
              <a:ext uri="{FF2B5EF4-FFF2-40B4-BE49-F238E27FC236}">
                <a16:creationId xmlns="" xmlns:a16="http://schemas.microsoft.com/office/drawing/2014/main" id="{8D966FC9-3598-C746-8942-1F7530A82870}"/>
              </a:ext>
            </a:extLst>
          </p:cNvPr>
          <p:cNvSpPr>
            <a:spLocks noGrp="1"/>
          </p:cNvSpPr>
          <p:nvPr>
            <p:ph type="pic" sz="quarter" idx="11"/>
          </p:nvPr>
        </p:nvSpPr>
        <p:spPr/>
      </p:sp>
      <p:sp>
        <p:nvSpPr>
          <p:cNvPr id="3" name="Titel 2">
            <a:extLst>
              <a:ext uri="{FF2B5EF4-FFF2-40B4-BE49-F238E27FC236}">
                <a16:creationId xmlns="" xmlns:a16="http://schemas.microsoft.com/office/drawing/2014/main" id="{6055365F-A2D6-9A4B-8C92-B6EEC38DF83C}"/>
              </a:ext>
            </a:extLst>
          </p:cNvPr>
          <p:cNvSpPr>
            <a:spLocks noGrp="1"/>
          </p:cNvSpPr>
          <p:nvPr>
            <p:ph type="title"/>
          </p:nvPr>
        </p:nvSpPr>
        <p:spPr>
          <a:xfrm>
            <a:off x="575735" y="865189"/>
            <a:ext cx="5105125" cy="2615858"/>
          </a:xfrm>
        </p:spPr>
        <p:txBody>
          <a:bodyPr/>
          <a:lstStyle/>
          <a:p>
            <a:r>
              <a:rPr lang="de-DE" dirty="0"/>
              <a:t>Grundversorgung </a:t>
            </a:r>
            <a:br>
              <a:rPr lang="de-DE" dirty="0"/>
            </a:br>
            <a:r>
              <a:rPr lang="de-DE" dirty="0"/>
              <a:t>mit Energie: </a:t>
            </a:r>
            <a:br>
              <a:rPr lang="de-DE" dirty="0"/>
            </a:br>
            <a:r>
              <a:rPr lang="de-DE" dirty="0"/>
              <a:t>Praktisch einfach – juristisch komplex?</a:t>
            </a:r>
          </a:p>
        </p:txBody>
      </p:sp>
      <p:sp>
        <p:nvSpPr>
          <p:cNvPr id="4" name="Fußzeilenplatzhalter 3">
            <a:extLst>
              <a:ext uri="{FF2B5EF4-FFF2-40B4-BE49-F238E27FC236}">
                <a16:creationId xmlns="" xmlns:a16="http://schemas.microsoft.com/office/drawing/2014/main" id="{09BB1D78-962B-674C-A1D2-4D766064DACA}"/>
              </a:ext>
            </a:extLst>
          </p:cNvPr>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12098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indent="0" algn="ctr">
              <a:buNone/>
            </a:pPr>
            <a:endParaRPr lang="de-DE" dirty="0" smtClean="0"/>
          </a:p>
          <a:p>
            <a:pPr indent="0" algn="ctr">
              <a:buNone/>
            </a:pPr>
            <a:endParaRPr lang="de-DE" dirty="0"/>
          </a:p>
          <a:p>
            <a:pPr indent="0" algn="ctr">
              <a:buNone/>
            </a:pPr>
            <a:endParaRPr lang="de-DE" dirty="0" smtClean="0"/>
          </a:p>
          <a:p>
            <a:pPr indent="0" algn="ctr">
              <a:buNone/>
            </a:pPr>
            <a:endParaRPr lang="de-DE" dirty="0"/>
          </a:p>
          <a:p>
            <a:pPr indent="0" algn="ctr">
              <a:buNone/>
            </a:pPr>
            <a:endParaRPr lang="de-DE" dirty="0" smtClean="0"/>
          </a:p>
          <a:p>
            <a:pPr indent="0" algn="ctr">
              <a:buNone/>
            </a:pPr>
            <a:r>
              <a:rPr lang="de-DE" sz="3200" b="1" dirty="0">
                <a:solidFill>
                  <a:schemeClr val="tx1"/>
                </a:solidFill>
              </a:rPr>
              <a:t>Vielen Dank für Ihre Aufmerksamkeit!</a:t>
            </a:r>
          </a:p>
        </p:txBody>
      </p:sp>
      <p:sp>
        <p:nvSpPr>
          <p:cNvPr id="3" name="Titel 2"/>
          <p:cNvSpPr>
            <a:spLocks noGrp="1"/>
          </p:cNvSpPr>
          <p:nvPr>
            <p:ph type="title"/>
          </p:nvPr>
        </p:nvSpPr>
        <p:spPr/>
        <p:txBody>
          <a:bodyPr/>
          <a:lstStyle/>
          <a:p>
            <a:r>
              <a:rPr lang="de-DE" dirty="0" smtClean="0"/>
              <a:t>  </a:t>
            </a:r>
            <a:endParaRPr lang="de-DE" dirty="0"/>
          </a:p>
        </p:txBody>
      </p:sp>
      <p:sp>
        <p:nvSpPr>
          <p:cNvPr id="7" name="Fußzeilenplatzhalter 6"/>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576488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5734" y="1423217"/>
            <a:ext cx="7549363" cy="4225514"/>
          </a:xfrm>
        </p:spPr>
        <p:txBody>
          <a:bodyPr/>
          <a:lstStyle/>
          <a:p>
            <a:pPr lvl="1" indent="0">
              <a:buNone/>
            </a:pPr>
            <a:endParaRPr lang="de-DE" sz="1400" dirty="0"/>
          </a:p>
          <a:p>
            <a:pPr indent="0">
              <a:buNone/>
            </a:pPr>
            <a:r>
              <a:rPr lang="de-DE" dirty="0"/>
              <a:t>Der Erfurter Stadtrat beschloss am 20. März 1991 die Gründung der Erfurter Stadtwerke in 100 %</a:t>
            </a:r>
            <a:r>
              <a:rPr lang="de-DE" dirty="0" err="1"/>
              <a:t>igem</a:t>
            </a:r>
            <a:r>
              <a:rPr lang="de-DE" dirty="0"/>
              <a:t> Besitz der Stadt. Unter dem Anspruch </a:t>
            </a:r>
            <a:r>
              <a:rPr lang="de-DE" dirty="0" smtClean="0"/>
              <a:t>"</a:t>
            </a:r>
            <a:r>
              <a:rPr lang="de-DE" dirty="0"/>
              <a:t>SWE für Erfurt." sind wir Partner für Kultur, Sport und soziale Vorhaben in Erfurt und eine feste Größe im Leben der Landeshauptstadt Erfurt. </a:t>
            </a:r>
            <a:br>
              <a:rPr lang="de-DE" dirty="0"/>
            </a:br>
            <a:endParaRPr lang="de-DE" dirty="0"/>
          </a:p>
          <a:p>
            <a:pPr indent="0">
              <a:buNone/>
            </a:pPr>
            <a:r>
              <a:rPr lang="de-DE" dirty="0"/>
              <a:t>Die Stadtwerke Erfurt Gruppe ist der zweitgrößte Arbeitgeber der Landeshauptstadt und eines der größten Wirtschaftsunternehmen der Region. Mit ihrer Leistungsvielfalt und mehr als 1.800 engagierten Mitarbeitern ist die Stadtwerke Erfurt Gruppe die Lebensader der Landes­haupt­stadt. Die Versorgung mit Strom, Erdgas, Fernwärme und Trinkwasser, der Nahverkehr, die Entsorgung und Verwertung, der Betrieb von Parkhäusern, Bädern und des </a:t>
            </a:r>
            <a:r>
              <a:rPr lang="de-DE" dirty="0" err="1"/>
              <a:t>egapark</a:t>
            </a:r>
            <a:r>
              <a:rPr lang="de-DE" dirty="0"/>
              <a:t> Erfurt gehören zum Leistungsspektrum der Unternehmensgruppe. SWE steht auch für die </a:t>
            </a:r>
            <a:r>
              <a:rPr lang="de-DE" dirty="0" smtClean="0"/>
              <a:t>Vorbereitung</a:t>
            </a:r>
          </a:p>
          <a:p>
            <a:pPr indent="0">
              <a:buNone/>
            </a:pPr>
            <a:r>
              <a:rPr lang="de-DE" dirty="0" smtClean="0"/>
              <a:t>und </a:t>
            </a:r>
            <a:r>
              <a:rPr lang="de-DE" dirty="0"/>
              <a:t>Durchführung der Bundesgartenschau Erfurt 2021 und den Betrieb der Arena Erfurt.</a:t>
            </a:r>
            <a:r>
              <a:rPr lang="de-DE" sz="1200" dirty="0"/>
              <a:t/>
            </a:r>
            <a:br>
              <a:rPr lang="de-DE" sz="1200" dirty="0"/>
            </a:br>
            <a:endParaRPr lang="de-DE" sz="1200" dirty="0"/>
          </a:p>
        </p:txBody>
      </p:sp>
      <p:sp>
        <p:nvSpPr>
          <p:cNvPr id="3" name="Titel 2"/>
          <p:cNvSpPr>
            <a:spLocks noGrp="1"/>
          </p:cNvSpPr>
          <p:nvPr>
            <p:ph type="title"/>
          </p:nvPr>
        </p:nvSpPr>
        <p:spPr/>
        <p:txBody>
          <a:bodyPr/>
          <a:lstStyle/>
          <a:p>
            <a:r>
              <a:rPr lang="de-DE" dirty="0"/>
              <a:t>Exkurs: Vorstellung der Stadtwerke Erfurt Gruppe</a:t>
            </a:r>
            <a:endParaRPr lang="de-DE" b="1" dirty="0"/>
          </a:p>
        </p:txBody>
      </p:sp>
      <p:sp>
        <p:nvSpPr>
          <p:cNvPr id="10" name="Fußzeilenplatzhalter 9"/>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pic>
        <p:nvPicPr>
          <p:cNvPr id="4" name="Grafik 3"/>
          <p:cNvPicPr>
            <a:picLocks noChangeAspect="1"/>
          </p:cNvPicPr>
          <p:nvPr/>
        </p:nvPicPr>
        <p:blipFill>
          <a:blip r:embed="rId2"/>
          <a:stretch>
            <a:fillRect/>
          </a:stretch>
        </p:blipFill>
        <p:spPr>
          <a:xfrm>
            <a:off x="8096509" y="3229583"/>
            <a:ext cx="4046375" cy="2684095"/>
          </a:xfrm>
          <a:prstGeom prst="rect">
            <a:avLst/>
          </a:prstGeom>
        </p:spPr>
      </p:pic>
    </p:spTree>
    <p:extLst>
      <p:ext uri="{BB962C8B-B14F-4D97-AF65-F5344CB8AC3E}">
        <p14:creationId xmlns:p14="http://schemas.microsoft.com/office/powerpoint/2010/main" val="2303834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5734" y="1457086"/>
            <a:ext cx="8280400" cy="4225514"/>
          </a:xfrm>
        </p:spPr>
        <p:txBody>
          <a:bodyPr>
            <a:normAutofit/>
          </a:bodyPr>
          <a:lstStyle/>
          <a:p>
            <a:pPr lvl="1" indent="0">
              <a:spcBef>
                <a:spcPts val="0"/>
              </a:spcBef>
              <a:buNone/>
            </a:pPr>
            <a:endParaRPr lang="de-DE" sz="1400" dirty="0"/>
          </a:p>
          <a:p>
            <a:pPr marL="357188" lvl="1" indent="-357188">
              <a:spcBef>
                <a:spcPts val="0"/>
              </a:spcBef>
              <a:buAutoNum type="arabicPeriod"/>
            </a:pPr>
            <a:r>
              <a:rPr lang="de-DE" sz="1400" dirty="0"/>
              <a:t>Pflichten des </a:t>
            </a:r>
            <a:r>
              <a:rPr lang="de-DE" sz="1400" dirty="0" smtClean="0"/>
              <a:t>Grundversorgers</a:t>
            </a:r>
          </a:p>
          <a:p>
            <a:pPr marL="0" lvl="1" indent="0">
              <a:spcBef>
                <a:spcPts val="0"/>
              </a:spcBef>
              <a:buNone/>
            </a:pPr>
            <a:r>
              <a:rPr lang="de-DE" sz="1400" dirty="0"/>
              <a:t>	</a:t>
            </a:r>
          </a:p>
          <a:p>
            <a:pPr marL="700088" lvl="1" indent="-342900">
              <a:spcBef>
                <a:spcPts val="0"/>
              </a:spcBef>
              <a:buAutoNum type="alphaLcPeriod"/>
            </a:pPr>
            <a:r>
              <a:rPr lang="de-DE" sz="1400" dirty="0" smtClean="0"/>
              <a:t>Veröffentlichung </a:t>
            </a:r>
            <a:r>
              <a:rPr lang="de-DE" sz="1400" dirty="0"/>
              <a:t>von „Allgemeinen Bedingungen und Allgemeinen Preisen</a:t>
            </a:r>
            <a:r>
              <a:rPr lang="de-DE" sz="1400" dirty="0" smtClean="0"/>
              <a:t>“</a:t>
            </a:r>
          </a:p>
          <a:p>
            <a:pPr marL="357188" lvl="1" indent="0">
              <a:spcBef>
                <a:spcPts val="0"/>
              </a:spcBef>
              <a:buNone/>
            </a:pPr>
            <a:endParaRPr lang="de-DE" sz="1400" dirty="0"/>
          </a:p>
          <a:p>
            <a:pPr lvl="1" indent="0">
              <a:spcBef>
                <a:spcPts val="0"/>
              </a:spcBef>
              <a:buNone/>
            </a:pPr>
            <a:r>
              <a:rPr lang="de-DE" sz="1400" dirty="0"/>
              <a:t>	</a:t>
            </a:r>
            <a:r>
              <a:rPr lang="de-DE" sz="1400" dirty="0" err="1"/>
              <a:t>a</a:t>
            </a:r>
            <a:r>
              <a:rPr lang="de-DE" sz="1400" dirty="0" err="1" smtClean="0"/>
              <a:t>a</a:t>
            </a:r>
            <a:r>
              <a:rPr lang="de-DE" sz="1400" dirty="0"/>
              <a:t>. </a:t>
            </a:r>
            <a:r>
              <a:rPr lang="de-DE" sz="1400" dirty="0" smtClean="0"/>
              <a:t>öffentliche Bekanntgabe</a:t>
            </a:r>
          </a:p>
          <a:p>
            <a:pPr lvl="1" indent="0">
              <a:spcBef>
                <a:spcPts val="0"/>
              </a:spcBef>
              <a:buNone/>
            </a:pPr>
            <a:endParaRPr lang="de-DE" sz="1400" dirty="0" smtClean="0"/>
          </a:p>
          <a:p>
            <a:pPr lvl="1" indent="0">
              <a:spcBef>
                <a:spcPts val="0"/>
              </a:spcBef>
              <a:buNone/>
            </a:pPr>
            <a:r>
              <a:rPr lang="de-DE" sz="1400" dirty="0"/>
              <a:t>	</a:t>
            </a:r>
            <a:r>
              <a:rPr lang="de-DE" sz="1400" dirty="0" err="1" smtClean="0"/>
              <a:t>bb</a:t>
            </a:r>
            <a:r>
              <a:rPr lang="de-DE" sz="1400" dirty="0"/>
              <a:t>. Veröffentlichung im Internet</a:t>
            </a:r>
          </a:p>
          <a:p>
            <a:pPr lvl="1" indent="0">
              <a:spcBef>
                <a:spcPts val="0"/>
              </a:spcBef>
              <a:buNone/>
            </a:pPr>
            <a:endParaRPr lang="de-DE" sz="1400" dirty="0"/>
          </a:p>
          <a:p>
            <a:pPr marL="357188" lvl="1" indent="0">
              <a:spcBef>
                <a:spcPts val="0"/>
              </a:spcBef>
              <a:buNone/>
              <a:tabLst>
                <a:tab pos="714375" algn="l"/>
              </a:tabLst>
            </a:pPr>
            <a:r>
              <a:rPr lang="de-DE" sz="1400" dirty="0" smtClean="0"/>
              <a:t>b</a:t>
            </a:r>
            <a:r>
              <a:rPr lang="de-DE" sz="1400" dirty="0"/>
              <a:t>. 	</a:t>
            </a:r>
            <a:r>
              <a:rPr lang="de-DE" sz="1400" dirty="0" smtClean="0"/>
              <a:t>Kontrahierungszwang </a:t>
            </a:r>
            <a:r>
              <a:rPr lang="de-DE" sz="1400" dirty="0"/>
              <a:t>des </a:t>
            </a:r>
            <a:r>
              <a:rPr lang="de-DE" sz="1400" dirty="0" smtClean="0"/>
              <a:t>Grundversorgers</a:t>
            </a:r>
          </a:p>
          <a:p>
            <a:pPr marL="357188" lvl="1" indent="0">
              <a:spcBef>
                <a:spcPts val="0"/>
              </a:spcBef>
              <a:buNone/>
            </a:pPr>
            <a:endParaRPr lang="de-DE" sz="1400" dirty="0"/>
          </a:p>
          <a:p>
            <a:pPr marL="896938" lvl="1" indent="0">
              <a:spcBef>
                <a:spcPts val="0"/>
              </a:spcBef>
              <a:buNone/>
            </a:pPr>
            <a:r>
              <a:rPr lang="de-DE" sz="1400" dirty="0"/>
              <a:t>	</a:t>
            </a:r>
            <a:r>
              <a:rPr lang="de-DE" sz="1400" dirty="0" err="1" smtClean="0"/>
              <a:t>aa</a:t>
            </a:r>
            <a:r>
              <a:rPr lang="de-DE" sz="1400" dirty="0"/>
              <a:t>. in Niederspannung und </a:t>
            </a:r>
            <a:r>
              <a:rPr lang="de-DE" sz="1400" dirty="0" smtClean="0"/>
              <a:t>Niederdruck</a:t>
            </a:r>
          </a:p>
          <a:p>
            <a:pPr marL="896938" lvl="1" indent="0">
              <a:spcBef>
                <a:spcPts val="0"/>
              </a:spcBef>
              <a:buNone/>
            </a:pPr>
            <a:endParaRPr lang="de-DE" sz="1400" dirty="0"/>
          </a:p>
          <a:p>
            <a:pPr marL="896938" lvl="1" indent="0">
              <a:spcBef>
                <a:spcPts val="0"/>
              </a:spcBef>
              <a:buNone/>
            </a:pPr>
            <a:r>
              <a:rPr lang="de-DE" sz="1400" dirty="0"/>
              <a:t>	</a:t>
            </a:r>
            <a:r>
              <a:rPr lang="de-DE" sz="1400" dirty="0" err="1" smtClean="0"/>
              <a:t>bb</a:t>
            </a:r>
            <a:r>
              <a:rPr lang="de-DE" sz="1400" dirty="0"/>
              <a:t>. jeden Haushaltskunden </a:t>
            </a:r>
            <a:r>
              <a:rPr lang="de-DE" sz="1400" dirty="0" smtClean="0"/>
              <a:t>(§ </a:t>
            </a:r>
            <a:r>
              <a:rPr lang="de-DE" sz="1400" dirty="0"/>
              <a:t>3 Nr. Nr. 22 EnWG) zu </a:t>
            </a:r>
            <a:r>
              <a:rPr lang="de-DE" sz="1400" dirty="0" smtClean="0"/>
              <a:t>versorgen</a:t>
            </a:r>
          </a:p>
          <a:p>
            <a:pPr marL="896938" lvl="1" indent="0">
              <a:spcBef>
                <a:spcPts val="0"/>
              </a:spcBef>
              <a:buNone/>
            </a:pPr>
            <a:endParaRPr lang="de-DE" sz="1400" dirty="0"/>
          </a:p>
          <a:p>
            <a:pPr marL="896938" lvl="1" indent="0">
              <a:spcBef>
                <a:spcPts val="0"/>
              </a:spcBef>
              <a:buNone/>
            </a:pPr>
            <a:r>
              <a:rPr lang="de-DE" sz="1400" dirty="0"/>
              <a:t>	</a:t>
            </a:r>
            <a:r>
              <a:rPr lang="de-DE" sz="1400" dirty="0" smtClean="0"/>
              <a:t>cc</a:t>
            </a:r>
            <a:r>
              <a:rPr lang="de-DE" sz="1400" dirty="0"/>
              <a:t>. </a:t>
            </a:r>
            <a:r>
              <a:rPr lang="de-DE" sz="1400" dirty="0" smtClean="0"/>
              <a:t>nicht </a:t>
            </a:r>
            <a:r>
              <a:rPr lang="de-DE" sz="1400" dirty="0"/>
              <a:t>bei wirtschaftlicher Unmöglichkeit</a:t>
            </a:r>
          </a:p>
        </p:txBody>
      </p:sp>
      <p:sp>
        <p:nvSpPr>
          <p:cNvPr id="3" name="Titel 2"/>
          <p:cNvSpPr>
            <a:spLocks noGrp="1"/>
          </p:cNvSpPr>
          <p:nvPr>
            <p:ph type="title"/>
          </p:nvPr>
        </p:nvSpPr>
        <p:spPr/>
        <p:txBody>
          <a:bodyPr/>
          <a:lstStyle/>
          <a:p>
            <a:r>
              <a:rPr lang="de-DE" dirty="0" smtClean="0"/>
              <a:t>Grundversorgung mit Energie: Praktisch einfach – juristisch komplex?</a:t>
            </a:r>
            <a:br>
              <a:rPr lang="de-DE" dirty="0" smtClean="0"/>
            </a:br>
            <a:r>
              <a:rPr lang="de-DE" dirty="0" smtClean="0"/>
              <a:t>Praktische Erfahrungen</a:t>
            </a:r>
            <a:endParaRPr lang="de-DE" b="1" dirty="0"/>
          </a:p>
        </p:txBody>
      </p:sp>
      <p:sp>
        <p:nvSpPr>
          <p:cNvPr id="8" name="Fußzeilenplatzhalter 7"/>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pic>
        <p:nvPicPr>
          <p:cNvPr id="7" name="Grafik 6"/>
          <p:cNvPicPr>
            <a:picLocks noChangeAspect="1"/>
          </p:cNvPicPr>
          <p:nvPr/>
        </p:nvPicPr>
        <p:blipFill rotWithShape="1">
          <a:blip r:embed="rId2" cstate="print">
            <a:extLst>
              <a:ext uri="{28A0092B-C50C-407E-A947-70E740481C1C}">
                <a14:useLocalDpi xmlns:a14="http://schemas.microsoft.com/office/drawing/2010/main" val="0"/>
              </a:ext>
            </a:extLst>
          </a:blip>
          <a:srcRect r="8925"/>
          <a:stretch/>
        </p:blipFill>
        <p:spPr>
          <a:xfrm>
            <a:off x="9022313" y="3021875"/>
            <a:ext cx="2593954" cy="2931599"/>
          </a:xfrm>
          <a:prstGeom prst="rect">
            <a:avLst/>
          </a:prstGeom>
        </p:spPr>
      </p:pic>
    </p:spTree>
    <p:extLst>
      <p:ext uri="{BB962C8B-B14F-4D97-AF65-F5344CB8AC3E}">
        <p14:creationId xmlns:p14="http://schemas.microsoft.com/office/powerpoint/2010/main" val="37486049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5734" y="1448376"/>
            <a:ext cx="8280400" cy="4225514"/>
          </a:xfrm>
        </p:spPr>
        <p:txBody>
          <a:bodyPr>
            <a:normAutofit/>
          </a:bodyPr>
          <a:lstStyle/>
          <a:p>
            <a:pPr lvl="1" indent="0">
              <a:spcBef>
                <a:spcPts val="0"/>
              </a:spcBef>
              <a:buNone/>
            </a:pPr>
            <a:endParaRPr lang="de-DE" sz="1400" dirty="0"/>
          </a:p>
          <a:p>
            <a:pPr marL="357188" lvl="1" indent="-357188">
              <a:spcBef>
                <a:spcPts val="0"/>
              </a:spcBef>
              <a:buAutoNum type="arabicPeriod"/>
            </a:pPr>
            <a:r>
              <a:rPr lang="de-DE" sz="1400" dirty="0"/>
              <a:t>Pflichten des Grundversorgers</a:t>
            </a:r>
          </a:p>
          <a:p>
            <a:pPr lvl="1" indent="0">
              <a:spcBef>
                <a:spcPts val="0"/>
              </a:spcBef>
              <a:buNone/>
            </a:pPr>
            <a:r>
              <a:rPr lang="de-DE" sz="1400" dirty="0"/>
              <a:t>	</a:t>
            </a:r>
          </a:p>
          <a:p>
            <a:pPr marL="357188" lvl="1" indent="0">
              <a:spcBef>
                <a:spcPts val="0"/>
              </a:spcBef>
              <a:buNone/>
              <a:tabLst>
                <a:tab pos="714375" algn="l"/>
              </a:tabLst>
            </a:pPr>
            <a:r>
              <a:rPr lang="de-DE" sz="1400" dirty="0" smtClean="0"/>
              <a:t>c</a:t>
            </a:r>
            <a:r>
              <a:rPr lang="de-DE" sz="1400" dirty="0"/>
              <a:t>. </a:t>
            </a:r>
            <a:r>
              <a:rPr lang="de-DE" sz="1400" dirty="0" smtClean="0"/>
              <a:t>	Notfallinstrument</a:t>
            </a:r>
            <a:endParaRPr lang="de-DE" sz="1400" dirty="0"/>
          </a:p>
          <a:p>
            <a:pPr lvl="1" indent="0">
              <a:spcBef>
                <a:spcPts val="0"/>
              </a:spcBef>
              <a:buNone/>
            </a:pPr>
            <a:endParaRPr lang="de-DE" sz="1400" dirty="0"/>
          </a:p>
          <a:p>
            <a:pPr marL="896938" lvl="2" indent="-182563">
              <a:spcBef>
                <a:spcPts val="0"/>
              </a:spcBef>
              <a:tabLst>
                <a:tab pos="896938" algn="l"/>
              </a:tabLst>
            </a:pPr>
            <a:r>
              <a:rPr lang="de-DE" sz="1400" dirty="0" smtClean="0"/>
              <a:t>soll </a:t>
            </a:r>
            <a:r>
              <a:rPr lang="de-DE" sz="1400" dirty="0"/>
              <a:t>eingreifen, falls der Kunde keine Versorgung zu angemessenen Preisen erlangen kann</a:t>
            </a:r>
          </a:p>
          <a:p>
            <a:pPr marL="896938" lvl="1" indent="-182563">
              <a:spcBef>
                <a:spcPts val="0"/>
              </a:spcBef>
              <a:buNone/>
              <a:tabLst>
                <a:tab pos="896938" algn="l"/>
              </a:tabLst>
            </a:pPr>
            <a:endParaRPr lang="de-DE" sz="1400" dirty="0"/>
          </a:p>
          <a:p>
            <a:pPr marL="896938" lvl="2" indent="-182563">
              <a:spcBef>
                <a:spcPts val="0"/>
              </a:spcBef>
              <a:tabLst>
                <a:tab pos="896938" algn="l"/>
              </a:tabLst>
            </a:pPr>
            <a:r>
              <a:rPr lang="de-DE" sz="1400" dirty="0" smtClean="0"/>
              <a:t>bspw</a:t>
            </a:r>
            <a:r>
              <a:rPr lang="de-DE" sz="1400" dirty="0"/>
              <a:t>. in Erfurt ca. 7-8 % der Kunden (bundesweit 27 %)</a:t>
            </a:r>
          </a:p>
          <a:p>
            <a:pPr marL="896938" lvl="1" indent="-182563">
              <a:spcBef>
                <a:spcPts val="0"/>
              </a:spcBef>
              <a:buNone/>
              <a:tabLst>
                <a:tab pos="896938" algn="l"/>
              </a:tabLst>
            </a:pPr>
            <a:endParaRPr lang="de-DE" sz="1400" dirty="0"/>
          </a:p>
          <a:p>
            <a:pPr marL="896938" lvl="2" indent="-182563">
              <a:spcBef>
                <a:spcPts val="0"/>
              </a:spcBef>
              <a:tabLst>
                <a:tab pos="896938" algn="l"/>
              </a:tabLst>
            </a:pPr>
            <a:r>
              <a:rPr lang="de-DE" sz="1400" dirty="0"/>
              <a:t>Privatautonomie ermöglicht Vertragsschluss mit jedem der ca. 130 Lieferanten</a:t>
            </a:r>
          </a:p>
          <a:p>
            <a:pPr marL="896938" lvl="2" indent="-182563">
              <a:spcBef>
                <a:spcPts val="0"/>
              </a:spcBef>
              <a:tabLst>
                <a:tab pos="896938" algn="l"/>
              </a:tabLst>
            </a:pPr>
            <a:endParaRPr lang="de-DE" sz="1400" dirty="0"/>
          </a:p>
          <a:p>
            <a:pPr marL="896938" lvl="2" indent="-182563">
              <a:spcBef>
                <a:spcPts val="0"/>
              </a:spcBef>
              <a:tabLst>
                <a:tab pos="896938" algn="l"/>
              </a:tabLst>
            </a:pPr>
            <a:r>
              <a:rPr lang="de-DE" sz="1400" dirty="0" smtClean="0"/>
              <a:t>im </a:t>
            </a:r>
            <a:r>
              <a:rPr lang="de-DE" sz="1400" dirty="0"/>
              <a:t>Falle des Wechsels des Grundversorgers gehen die Vertragsverhältnisse nicht über</a:t>
            </a:r>
          </a:p>
          <a:p>
            <a:pPr marL="896938" lvl="2" indent="-182563">
              <a:spcBef>
                <a:spcPts val="0"/>
              </a:spcBef>
              <a:tabLst>
                <a:tab pos="896938" algn="l"/>
              </a:tabLst>
            </a:pPr>
            <a:endParaRPr lang="de-DE" sz="1400" dirty="0"/>
          </a:p>
          <a:p>
            <a:pPr marL="896938" lvl="2" indent="-182563">
              <a:spcBef>
                <a:spcPts val="0"/>
              </a:spcBef>
              <a:tabLst>
                <a:tab pos="896938" algn="l"/>
              </a:tabLst>
            </a:pPr>
            <a:r>
              <a:rPr lang="de-DE" sz="1400" dirty="0"/>
              <a:t>Kunde kann Grundversorgung mit Zwei-Wochen-Frist kündigen </a:t>
            </a:r>
            <a:r>
              <a:rPr lang="de-DE" sz="1400" dirty="0" smtClean="0"/>
              <a:t>(§ </a:t>
            </a:r>
            <a:r>
              <a:rPr lang="de-DE" sz="1400" dirty="0"/>
              <a:t>20 Abs.1 GVV)</a:t>
            </a:r>
          </a:p>
          <a:p>
            <a:pPr marL="896938" lvl="2" indent="-182563">
              <a:spcBef>
                <a:spcPts val="0"/>
              </a:spcBef>
              <a:tabLst>
                <a:tab pos="896938" algn="l"/>
              </a:tabLst>
            </a:pPr>
            <a:endParaRPr lang="de-DE" sz="1400" dirty="0"/>
          </a:p>
          <a:p>
            <a:pPr marL="896938" lvl="2" indent="-182563">
              <a:spcBef>
                <a:spcPts val="0"/>
              </a:spcBef>
              <a:tabLst>
                <a:tab pos="896938" algn="l"/>
              </a:tabLst>
            </a:pPr>
            <a:r>
              <a:rPr lang="de-DE" sz="1400" dirty="0"/>
              <a:t>nach GPKE (Geschäftsprozesse zur Kundenbelieferung mit Elektrizität) sogar rückwirkend 6 Wochen</a:t>
            </a:r>
          </a:p>
          <a:p>
            <a:pPr lvl="1" indent="0">
              <a:lnSpc>
                <a:spcPct val="110000"/>
              </a:lnSpc>
              <a:spcBef>
                <a:spcPts val="0"/>
              </a:spcBef>
              <a:buNone/>
            </a:pPr>
            <a:endParaRPr lang="de-DE" sz="1400" dirty="0"/>
          </a:p>
          <a:p>
            <a:pPr lvl="1" indent="0">
              <a:lnSpc>
                <a:spcPct val="110000"/>
              </a:lnSpc>
              <a:spcBef>
                <a:spcPts val="0"/>
              </a:spcBef>
              <a:buNone/>
            </a:pPr>
            <a:r>
              <a:rPr lang="de-DE" sz="1400" dirty="0"/>
              <a:t>	</a:t>
            </a:r>
          </a:p>
        </p:txBody>
      </p:sp>
      <p:sp>
        <p:nvSpPr>
          <p:cNvPr id="3" name="Titel 2"/>
          <p:cNvSpPr>
            <a:spLocks noGrp="1"/>
          </p:cNvSpPr>
          <p:nvPr>
            <p:ph type="title"/>
          </p:nvPr>
        </p:nvSpPr>
        <p:spPr/>
        <p:txBody>
          <a:bodyPr/>
          <a:lstStyle/>
          <a:p>
            <a:r>
              <a:rPr lang="de-DE" dirty="0" smtClean="0"/>
              <a:t>Grundversorgung mit Energie: Praktisch einfach – juristisch komplex?</a:t>
            </a:r>
            <a:br>
              <a:rPr lang="de-DE" dirty="0" smtClean="0"/>
            </a:br>
            <a:r>
              <a:rPr lang="de-DE" dirty="0" smtClean="0"/>
              <a:t>Praktische Erfahrungen</a:t>
            </a:r>
            <a:endParaRPr lang="de-DE" b="1" dirty="0"/>
          </a:p>
        </p:txBody>
      </p:sp>
      <p:sp>
        <p:nvSpPr>
          <p:cNvPr id="8" name="Fußzeilenplatzhalter 7"/>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pic>
        <p:nvPicPr>
          <p:cNvPr id="5" name="Grafik 4"/>
          <p:cNvPicPr>
            <a:picLocks noChangeAspect="1"/>
          </p:cNvPicPr>
          <p:nvPr/>
        </p:nvPicPr>
        <p:blipFill rotWithShape="1">
          <a:blip r:embed="rId2" cstate="print">
            <a:extLst>
              <a:ext uri="{28A0092B-C50C-407E-A947-70E740481C1C}">
                <a14:useLocalDpi xmlns:a14="http://schemas.microsoft.com/office/drawing/2010/main" val="0"/>
              </a:ext>
            </a:extLst>
          </a:blip>
          <a:srcRect r="8925"/>
          <a:stretch/>
        </p:blipFill>
        <p:spPr>
          <a:xfrm>
            <a:off x="9022313" y="3021872"/>
            <a:ext cx="2593954" cy="2931599"/>
          </a:xfrm>
          <a:prstGeom prst="rect">
            <a:avLst/>
          </a:prstGeom>
        </p:spPr>
      </p:pic>
    </p:spTree>
    <p:extLst>
      <p:ext uri="{BB962C8B-B14F-4D97-AF65-F5344CB8AC3E}">
        <p14:creationId xmlns:p14="http://schemas.microsoft.com/office/powerpoint/2010/main" val="688899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5734" y="1457086"/>
            <a:ext cx="8280400" cy="4225514"/>
          </a:xfrm>
        </p:spPr>
        <p:txBody>
          <a:bodyPr>
            <a:normAutofit/>
          </a:bodyPr>
          <a:lstStyle/>
          <a:p>
            <a:pPr lvl="1" indent="0">
              <a:spcBef>
                <a:spcPts val="0"/>
              </a:spcBef>
              <a:buNone/>
            </a:pPr>
            <a:endParaRPr lang="de-DE" sz="1400" dirty="0"/>
          </a:p>
          <a:p>
            <a:pPr marL="0" lvl="1" indent="0">
              <a:spcBef>
                <a:spcPts val="0"/>
              </a:spcBef>
              <a:buNone/>
              <a:tabLst>
                <a:tab pos="357188" algn="l"/>
              </a:tabLst>
            </a:pPr>
            <a:r>
              <a:rPr lang="de-DE" sz="1400" dirty="0"/>
              <a:t>2. 	</a:t>
            </a:r>
            <a:r>
              <a:rPr lang="de-DE" sz="1400" dirty="0" smtClean="0"/>
              <a:t>Allgemeine </a:t>
            </a:r>
            <a:r>
              <a:rPr lang="de-DE" sz="1400" dirty="0"/>
              <a:t>Bedingungen</a:t>
            </a:r>
          </a:p>
          <a:p>
            <a:pPr lvl="1" indent="0">
              <a:spcBef>
                <a:spcPts val="0"/>
              </a:spcBef>
              <a:buNone/>
            </a:pPr>
            <a:endParaRPr lang="de-DE" sz="1400" dirty="0"/>
          </a:p>
          <a:p>
            <a:pPr marL="742950" lvl="2" indent="-385763">
              <a:spcBef>
                <a:spcPts val="0"/>
              </a:spcBef>
            </a:pPr>
            <a:r>
              <a:rPr lang="de-DE" sz="1400" dirty="0"/>
              <a:t>ergeben sich aus den GVV („Verordnung über Allgemeine Bedingungen für die Grundversorgung von Haushaltskunden und die Ersatzversorgung mit Elektrizität aus dem Niederspannungsnetz“ und „Verordnung über Allgemeine Bedingungen für die Grundversorgung von Haushaltskunden und die Ersatzversorgung mit Gas aus dem Niederdrucknetz“)</a:t>
            </a:r>
          </a:p>
          <a:p>
            <a:pPr marL="742950" lvl="2" indent="-385763">
              <a:spcBef>
                <a:spcPts val="0"/>
              </a:spcBef>
            </a:pPr>
            <a:endParaRPr lang="de-DE" sz="1400" dirty="0"/>
          </a:p>
          <a:p>
            <a:pPr marL="742950" lvl="2" indent="-385763">
              <a:spcBef>
                <a:spcPts val="0"/>
              </a:spcBef>
            </a:pPr>
            <a:r>
              <a:rPr lang="de-DE" sz="1400" dirty="0"/>
              <a:t>gelten seit Oktober 2006</a:t>
            </a:r>
          </a:p>
          <a:p>
            <a:pPr marL="742950" lvl="2" indent="-385763">
              <a:spcBef>
                <a:spcPts val="0"/>
              </a:spcBef>
            </a:pPr>
            <a:endParaRPr lang="de-DE" sz="1400" dirty="0"/>
          </a:p>
          <a:p>
            <a:pPr marL="742950" lvl="2" indent="-385763">
              <a:spcBef>
                <a:spcPts val="0"/>
              </a:spcBef>
            </a:pPr>
            <a:r>
              <a:rPr lang="de-DE" sz="1400" dirty="0"/>
              <a:t>in vielen Passagen deckungsgleich mit den Verordnungen im Bereich Wasser (AVBWasserV) und Fernwärme (AVBFernwärmeV)</a:t>
            </a:r>
          </a:p>
          <a:p>
            <a:pPr marL="742950" lvl="2" indent="-385763">
              <a:spcBef>
                <a:spcPts val="0"/>
              </a:spcBef>
            </a:pPr>
            <a:endParaRPr lang="de-DE" sz="1400" dirty="0"/>
          </a:p>
          <a:p>
            <a:pPr marL="742950" lvl="2" indent="-385763">
              <a:spcBef>
                <a:spcPts val="0"/>
              </a:spcBef>
            </a:pPr>
            <a:r>
              <a:rPr lang="de-DE" sz="1400" dirty="0"/>
              <a:t>Bedingungen sind Bestandteil jedes Grundversorgungsvertrages</a:t>
            </a:r>
          </a:p>
          <a:p>
            <a:pPr lvl="1" indent="-385763">
              <a:buNone/>
            </a:pPr>
            <a:r>
              <a:rPr lang="de-DE" sz="1400" dirty="0"/>
              <a:t>	</a:t>
            </a:r>
          </a:p>
        </p:txBody>
      </p:sp>
      <p:sp>
        <p:nvSpPr>
          <p:cNvPr id="3" name="Titel 2"/>
          <p:cNvSpPr>
            <a:spLocks noGrp="1"/>
          </p:cNvSpPr>
          <p:nvPr>
            <p:ph type="title"/>
          </p:nvPr>
        </p:nvSpPr>
        <p:spPr/>
        <p:txBody>
          <a:bodyPr/>
          <a:lstStyle/>
          <a:p>
            <a:r>
              <a:rPr lang="de-DE" dirty="0" smtClean="0"/>
              <a:t>Grundversorgung mit Energie: Praktisch einfach – juristisch komplex?</a:t>
            </a:r>
            <a:br>
              <a:rPr lang="de-DE" dirty="0" smtClean="0"/>
            </a:br>
            <a:r>
              <a:rPr lang="de-DE" dirty="0" smtClean="0"/>
              <a:t>Praktische Erfahrungen</a:t>
            </a:r>
            <a:endParaRPr lang="de-DE" b="1" dirty="0"/>
          </a:p>
        </p:txBody>
      </p:sp>
      <p:sp>
        <p:nvSpPr>
          <p:cNvPr id="8" name="Fußzeilenplatzhalter 7"/>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24548490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5734" y="1457086"/>
            <a:ext cx="8280400" cy="4225514"/>
          </a:xfrm>
        </p:spPr>
        <p:txBody>
          <a:bodyPr>
            <a:normAutofit/>
          </a:bodyPr>
          <a:lstStyle/>
          <a:p>
            <a:pPr lvl="1" indent="-742950">
              <a:spcBef>
                <a:spcPts val="0"/>
              </a:spcBef>
              <a:buNone/>
            </a:pPr>
            <a:endParaRPr lang="de-DE" sz="1400" dirty="0" smtClean="0"/>
          </a:p>
          <a:p>
            <a:pPr marL="357188" lvl="1" indent="-357188">
              <a:spcBef>
                <a:spcPts val="0"/>
              </a:spcBef>
              <a:buNone/>
            </a:pPr>
            <a:r>
              <a:rPr lang="de-DE" sz="1400" dirty="0" smtClean="0"/>
              <a:t>3</a:t>
            </a:r>
            <a:r>
              <a:rPr lang="de-DE" sz="1400" dirty="0"/>
              <a:t>. 	</a:t>
            </a:r>
            <a:r>
              <a:rPr lang="de-DE" sz="1400" dirty="0" smtClean="0"/>
              <a:t>Inhalt </a:t>
            </a:r>
            <a:r>
              <a:rPr lang="de-DE" sz="1400" dirty="0"/>
              <a:t>der GVV</a:t>
            </a:r>
          </a:p>
          <a:p>
            <a:pPr lvl="1" indent="0">
              <a:spcBef>
                <a:spcPts val="0"/>
              </a:spcBef>
              <a:buNone/>
            </a:pPr>
            <a:endParaRPr lang="de-DE" sz="1400" dirty="0"/>
          </a:p>
          <a:p>
            <a:pPr marL="714375" lvl="2" indent="-357188">
              <a:spcBef>
                <a:spcPts val="0"/>
              </a:spcBef>
            </a:pPr>
            <a:r>
              <a:rPr lang="de-DE" sz="1400" dirty="0"/>
              <a:t>Regelungen haben stark verbraucherschützenden Charakter</a:t>
            </a:r>
          </a:p>
          <a:p>
            <a:pPr marL="714375" lvl="2" indent="-357188">
              <a:spcBef>
                <a:spcPts val="0"/>
              </a:spcBef>
            </a:pPr>
            <a:endParaRPr lang="de-DE" sz="1400" dirty="0"/>
          </a:p>
          <a:p>
            <a:pPr marL="714375" lvl="2" indent="-357188">
              <a:spcBef>
                <a:spcPts val="0"/>
              </a:spcBef>
            </a:pPr>
            <a:r>
              <a:rPr lang="de-DE" sz="1400" dirty="0"/>
              <a:t>Zustandekommen des Vertrages (§ 2)</a:t>
            </a:r>
          </a:p>
          <a:p>
            <a:pPr marL="714375" lvl="2" indent="-357188">
              <a:spcBef>
                <a:spcPts val="0"/>
              </a:spcBef>
            </a:pPr>
            <a:endParaRPr lang="de-DE" sz="1400" dirty="0"/>
          </a:p>
          <a:p>
            <a:pPr marL="714375" lvl="2" indent="-357188">
              <a:spcBef>
                <a:spcPts val="0"/>
              </a:spcBef>
            </a:pPr>
            <a:r>
              <a:rPr lang="de-DE" sz="1400" dirty="0"/>
              <a:t>Vertragslaufzeit- und -beendigung (§§ 20, 21)</a:t>
            </a:r>
          </a:p>
          <a:p>
            <a:pPr marL="714375" lvl="2" indent="-357188">
              <a:spcBef>
                <a:spcPts val="0"/>
              </a:spcBef>
            </a:pPr>
            <a:endParaRPr lang="de-DE" sz="1400" dirty="0"/>
          </a:p>
          <a:p>
            <a:pPr marL="714375" lvl="2" indent="-357188">
              <a:spcBef>
                <a:spcPts val="0"/>
              </a:spcBef>
            </a:pPr>
            <a:r>
              <a:rPr lang="de-DE" sz="1400" dirty="0"/>
              <a:t>Messung, Ablesung, Abrechnung und Zahlung (§§ 8-18)</a:t>
            </a:r>
          </a:p>
          <a:p>
            <a:pPr marL="714375" lvl="2" indent="-357188">
              <a:spcBef>
                <a:spcPts val="0"/>
              </a:spcBef>
            </a:pPr>
            <a:endParaRPr lang="de-DE" sz="1400" dirty="0"/>
          </a:p>
          <a:p>
            <a:pPr marL="714375" lvl="2" indent="-357188">
              <a:spcBef>
                <a:spcPts val="0"/>
              </a:spcBef>
            </a:pPr>
            <a:r>
              <a:rPr lang="de-DE" sz="1400" dirty="0"/>
              <a:t>Möglichkeiten der Versorgungsunterbrechung </a:t>
            </a:r>
            <a:r>
              <a:rPr lang="de-DE" sz="1400" dirty="0" smtClean="0"/>
              <a:t>(§ </a:t>
            </a:r>
            <a:r>
              <a:rPr lang="de-DE" sz="1400" dirty="0"/>
              <a:t>19)</a:t>
            </a:r>
          </a:p>
          <a:p>
            <a:pPr marL="714375" lvl="2" indent="-357188"/>
            <a:endParaRPr lang="de-DE" sz="1400" dirty="0"/>
          </a:p>
          <a:p>
            <a:pPr marL="1200150" lvl="2" indent="0">
              <a:buNone/>
            </a:pPr>
            <a:endParaRPr lang="de-DE" sz="1400" dirty="0"/>
          </a:p>
          <a:p>
            <a:pPr lvl="1" indent="0">
              <a:buNone/>
            </a:pPr>
            <a:r>
              <a:rPr lang="de-DE" sz="1400" dirty="0"/>
              <a:t>	</a:t>
            </a:r>
          </a:p>
        </p:txBody>
      </p:sp>
      <p:sp>
        <p:nvSpPr>
          <p:cNvPr id="3" name="Titel 2"/>
          <p:cNvSpPr>
            <a:spLocks noGrp="1"/>
          </p:cNvSpPr>
          <p:nvPr>
            <p:ph type="title"/>
          </p:nvPr>
        </p:nvSpPr>
        <p:spPr/>
        <p:txBody>
          <a:bodyPr/>
          <a:lstStyle/>
          <a:p>
            <a:r>
              <a:rPr lang="de-DE" dirty="0" smtClean="0"/>
              <a:t>Grundversorgung mit Energie: Praktisch einfach – juristisch komplex?</a:t>
            </a:r>
            <a:br>
              <a:rPr lang="de-DE" dirty="0" smtClean="0"/>
            </a:br>
            <a:r>
              <a:rPr lang="de-DE" dirty="0" smtClean="0"/>
              <a:t>Praktische Erfahrungen</a:t>
            </a:r>
            <a:endParaRPr lang="de-DE" b="1" dirty="0"/>
          </a:p>
        </p:txBody>
      </p:sp>
      <p:sp>
        <p:nvSpPr>
          <p:cNvPr id="8" name="Fußzeilenplatzhalter 7"/>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pic>
        <p:nvPicPr>
          <p:cNvPr id="4" name="Grafik 3"/>
          <p:cNvPicPr>
            <a:picLocks noChangeAspect="1"/>
          </p:cNvPicPr>
          <p:nvPr/>
        </p:nvPicPr>
        <p:blipFill rotWithShape="1">
          <a:blip r:embed="rId2" cstate="print">
            <a:extLst>
              <a:ext uri="{28A0092B-C50C-407E-A947-70E740481C1C}">
                <a14:useLocalDpi xmlns:a14="http://schemas.microsoft.com/office/drawing/2010/main" val="0"/>
              </a:ext>
            </a:extLst>
          </a:blip>
          <a:srcRect r="8492"/>
          <a:stretch/>
        </p:blipFill>
        <p:spPr>
          <a:xfrm>
            <a:off x="8856134" y="2208313"/>
            <a:ext cx="2499360" cy="2936859"/>
          </a:xfrm>
          <a:prstGeom prst="rect">
            <a:avLst/>
          </a:prstGeom>
        </p:spPr>
      </p:pic>
    </p:spTree>
    <p:extLst>
      <p:ext uri="{BB962C8B-B14F-4D97-AF65-F5344CB8AC3E}">
        <p14:creationId xmlns:p14="http://schemas.microsoft.com/office/powerpoint/2010/main" val="25321230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5734" y="1457085"/>
            <a:ext cx="8280400" cy="4225514"/>
          </a:xfrm>
        </p:spPr>
        <p:txBody>
          <a:bodyPr>
            <a:normAutofit/>
          </a:bodyPr>
          <a:lstStyle/>
          <a:p>
            <a:pPr lvl="1" indent="0">
              <a:spcBef>
                <a:spcPts val="0"/>
              </a:spcBef>
              <a:buNone/>
            </a:pPr>
            <a:endParaRPr lang="de-DE" sz="1400" dirty="0"/>
          </a:p>
          <a:p>
            <a:pPr marL="357188" lvl="1" indent="-357188">
              <a:spcBef>
                <a:spcPts val="0"/>
              </a:spcBef>
              <a:buNone/>
            </a:pPr>
            <a:r>
              <a:rPr lang="de-DE" sz="1400" dirty="0" smtClean="0"/>
              <a:t>4</a:t>
            </a:r>
            <a:r>
              <a:rPr lang="de-DE" sz="1400" dirty="0"/>
              <a:t>. 	</a:t>
            </a:r>
            <a:r>
              <a:rPr lang="de-DE" sz="1400" dirty="0" smtClean="0"/>
              <a:t>Versorgung </a:t>
            </a:r>
            <a:r>
              <a:rPr lang="de-DE" sz="1400" dirty="0"/>
              <a:t>zu Allgemeinen Preisen</a:t>
            </a:r>
          </a:p>
          <a:p>
            <a:pPr lvl="1" indent="0">
              <a:spcBef>
                <a:spcPts val="0"/>
              </a:spcBef>
              <a:buNone/>
            </a:pPr>
            <a:endParaRPr lang="de-DE" sz="1400" dirty="0"/>
          </a:p>
          <a:p>
            <a:pPr marL="714375" lvl="2" indent="-357188">
              <a:spcBef>
                <a:spcPts val="0"/>
              </a:spcBef>
            </a:pPr>
            <a:r>
              <a:rPr lang="de-DE" sz="1400" dirty="0" smtClean="0"/>
              <a:t>von </a:t>
            </a:r>
            <a:r>
              <a:rPr lang="de-DE" sz="1400" dirty="0"/>
              <a:t>der Ermächtigung zur Gestaltung allgemeiner Preise nach § 39 EnWG hat der Gesetzgeber bisher keinen Gebrauch gemacht</a:t>
            </a:r>
          </a:p>
          <a:p>
            <a:pPr marL="714375" lvl="2" indent="-357188">
              <a:spcBef>
                <a:spcPts val="0"/>
              </a:spcBef>
            </a:pPr>
            <a:endParaRPr lang="de-DE" sz="1400" dirty="0"/>
          </a:p>
          <a:p>
            <a:pPr marL="714375" lvl="2" indent="-357188">
              <a:spcBef>
                <a:spcPts val="0"/>
              </a:spcBef>
            </a:pPr>
            <a:r>
              <a:rPr lang="de-DE" sz="1400" dirty="0"/>
              <a:t>die allg. Preise unterliegen deshalb der kartellrechtlichen Missbrauchskontrolle (vgl. auch § 29 GWB)</a:t>
            </a:r>
          </a:p>
          <a:p>
            <a:pPr marL="714375" lvl="2" indent="-357188">
              <a:buNone/>
            </a:pPr>
            <a:endParaRPr lang="de-DE" sz="1400" dirty="0"/>
          </a:p>
          <a:p>
            <a:pPr lvl="1" indent="0">
              <a:buNone/>
            </a:pPr>
            <a:r>
              <a:rPr lang="de-DE" sz="1400" dirty="0"/>
              <a:t>	</a:t>
            </a:r>
          </a:p>
        </p:txBody>
      </p:sp>
      <p:sp>
        <p:nvSpPr>
          <p:cNvPr id="3" name="Titel 2"/>
          <p:cNvSpPr>
            <a:spLocks noGrp="1"/>
          </p:cNvSpPr>
          <p:nvPr>
            <p:ph type="title"/>
          </p:nvPr>
        </p:nvSpPr>
        <p:spPr/>
        <p:txBody>
          <a:bodyPr/>
          <a:lstStyle/>
          <a:p>
            <a:r>
              <a:rPr lang="de-DE" dirty="0" smtClean="0"/>
              <a:t>Grundversorgung mit Energie: Praktisch einfach – juristisch komplex?</a:t>
            </a:r>
            <a:br>
              <a:rPr lang="de-DE" dirty="0" smtClean="0"/>
            </a:br>
            <a:r>
              <a:rPr lang="de-DE" dirty="0" smtClean="0"/>
              <a:t>Praktische Erfahrungen</a:t>
            </a:r>
            <a:endParaRPr lang="de-DE" b="1" dirty="0"/>
          </a:p>
        </p:txBody>
      </p:sp>
      <p:sp>
        <p:nvSpPr>
          <p:cNvPr id="8" name="Fußzeilenplatzhalter 7"/>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spTree>
    <p:extLst>
      <p:ext uri="{BB962C8B-B14F-4D97-AF65-F5344CB8AC3E}">
        <p14:creationId xmlns:p14="http://schemas.microsoft.com/office/powerpoint/2010/main" val="3258224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5734" y="1457086"/>
            <a:ext cx="8280400" cy="4225514"/>
          </a:xfrm>
        </p:spPr>
        <p:txBody>
          <a:bodyPr>
            <a:normAutofit/>
          </a:bodyPr>
          <a:lstStyle/>
          <a:p>
            <a:pPr lvl="1" indent="0">
              <a:spcBef>
                <a:spcPts val="0"/>
              </a:spcBef>
              <a:buNone/>
            </a:pPr>
            <a:endParaRPr lang="de-DE" sz="1400" dirty="0"/>
          </a:p>
          <a:p>
            <a:pPr marL="357188" lvl="1" indent="-357188">
              <a:spcBef>
                <a:spcPts val="0"/>
              </a:spcBef>
              <a:buNone/>
            </a:pPr>
            <a:r>
              <a:rPr lang="de-DE" sz="1400" dirty="0" smtClean="0"/>
              <a:t>5</a:t>
            </a:r>
            <a:r>
              <a:rPr lang="de-DE" sz="1400" dirty="0"/>
              <a:t>. 	</a:t>
            </a:r>
            <a:r>
              <a:rPr lang="de-DE" sz="1400" dirty="0" smtClean="0"/>
              <a:t>Preisänderungen</a:t>
            </a:r>
            <a:endParaRPr lang="de-DE" sz="1400" dirty="0"/>
          </a:p>
          <a:p>
            <a:pPr lvl="1" indent="0">
              <a:spcBef>
                <a:spcPts val="0"/>
              </a:spcBef>
              <a:buNone/>
            </a:pPr>
            <a:endParaRPr lang="de-DE" sz="1400" dirty="0"/>
          </a:p>
          <a:p>
            <a:pPr marL="714375" lvl="2" indent="-357188">
              <a:spcBef>
                <a:spcPts val="0"/>
              </a:spcBef>
            </a:pPr>
            <a:r>
              <a:rPr lang="de-DE" sz="1400" dirty="0"/>
              <a:t>Berechtigung gem. § 5 Abs. 2 GVV</a:t>
            </a:r>
          </a:p>
          <a:p>
            <a:pPr marL="714375" lvl="2" indent="-357188">
              <a:spcBef>
                <a:spcPts val="0"/>
              </a:spcBef>
            </a:pPr>
            <a:endParaRPr lang="de-DE" sz="1400" dirty="0"/>
          </a:p>
          <a:p>
            <a:pPr marL="714375" lvl="2" indent="-357188">
              <a:spcBef>
                <a:spcPts val="0"/>
              </a:spcBef>
            </a:pPr>
            <a:r>
              <a:rPr lang="de-DE" sz="1400" dirty="0" smtClean="0"/>
              <a:t>wird </a:t>
            </a:r>
            <a:r>
              <a:rPr lang="de-DE" sz="1400" dirty="0"/>
              <a:t>zum Monatsbeginn und nach öffentlicher Bekanntgabe wirksam</a:t>
            </a:r>
          </a:p>
          <a:p>
            <a:pPr marL="714375" lvl="2" indent="-357188">
              <a:spcBef>
                <a:spcPts val="0"/>
              </a:spcBef>
            </a:pPr>
            <a:endParaRPr lang="de-DE" sz="1400" dirty="0"/>
          </a:p>
          <a:p>
            <a:pPr marL="714375" lvl="2" indent="-357188">
              <a:spcBef>
                <a:spcPts val="0"/>
              </a:spcBef>
            </a:pPr>
            <a:r>
              <a:rPr lang="de-DE" sz="1400" dirty="0"/>
              <a:t>z</a:t>
            </a:r>
            <a:r>
              <a:rPr lang="de-DE" sz="1400" dirty="0" smtClean="0"/>
              <a:t>usätzlich </a:t>
            </a:r>
            <a:r>
              <a:rPr lang="de-DE" sz="1400" dirty="0"/>
              <a:t>„briefliche Mitteilung“</a:t>
            </a:r>
          </a:p>
          <a:p>
            <a:pPr marL="714375" lvl="2" indent="-357188">
              <a:spcBef>
                <a:spcPts val="0"/>
              </a:spcBef>
            </a:pPr>
            <a:endParaRPr lang="de-DE" sz="1400" dirty="0"/>
          </a:p>
          <a:p>
            <a:pPr marL="714375" lvl="2" indent="-357188">
              <a:spcBef>
                <a:spcPts val="0"/>
              </a:spcBef>
            </a:pPr>
            <a:r>
              <a:rPr lang="de-DE" sz="1400" dirty="0"/>
              <a:t>Kunde hat ein Sonderkündigungsrecht § 5 Abs</a:t>
            </a:r>
            <a:r>
              <a:rPr lang="de-DE" sz="1400" dirty="0" smtClean="0"/>
              <a:t>. 3 </a:t>
            </a:r>
            <a:r>
              <a:rPr lang="de-DE" sz="1400" dirty="0"/>
              <a:t>S. 1 GVV</a:t>
            </a:r>
          </a:p>
          <a:p>
            <a:pPr marL="714375" lvl="2" indent="-357188">
              <a:buNone/>
            </a:pPr>
            <a:endParaRPr lang="de-DE" sz="1400" dirty="0"/>
          </a:p>
          <a:p>
            <a:pPr lvl="1" indent="0">
              <a:buNone/>
            </a:pPr>
            <a:r>
              <a:rPr lang="de-DE" sz="1400" dirty="0"/>
              <a:t>	</a:t>
            </a:r>
          </a:p>
        </p:txBody>
      </p:sp>
      <p:sp>
        <p:nvSpPr>
          <p:cNvPr id="3" name="Titel 2"/>
          <p:cNvSpPr>
            <a:spLocks noGrp="1"/>
          </p:cNvSpPr>
          <p:nvPr>
            <p:ph type="title"/>
          </p:nvPr>
        </p:nvSpPr>
        <p:spPr/>
        <p:txBody>
          <a:bodyPr/>
          <a:lstStyle/>
          <a:p>
            <a:r>
              <a:rPr lang="de-DE" dirty="0" smtClean="0"/>
              <a:t>Grundversorgung mit Energie: Praktisch einfach – juristisch komplex?</a:t>
            </a:r>
            <a:br>
              <a:rPr lang="de-DE" dirty="0" smtClean="0"/>
            </a:br>
            <a:r>
              <a:rPr lang="de-DE" dirty="0" smtClean="0"/>
              <a:t>Praktische Erfahrungen</a:t>
            </a:r>
            <a:endParaRPr lang="de-DE" b="1" dirty="0"/>
          </a:p>
        </p:txBody>
      </p:sp>
      <p:sp>
        <p:nvSpPr>
          <p:cNvPr id="7" name="Fußzeilenplatzhalter 6"/>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33729" y="2249642"/>
            <a:ext cx="2882538" cy="2882538"/>
          </a:xfrm>
          <a:prstGeom prst="rect">
            <a:avLst/>
          </a:prstGeom>
        </p:spPr>
      </p:pic>
    </p:spTree>
    <p:extLst>
      <p:ext uri="{BB962C8B-B14F-4D97-AF65-F5344CB8AC3E}">
        <p14:creationId xmlns:p14="http://schemas.microsoft.com/office/powerpoint/2010/main" val="8181202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75734" y="1457087"/>
            <a:ext cx="8280400" cy="4225514"/>
          </a:xfrm>
        </p:spPr>
        <p:txBody>
          <a:bodyPr>
            <a:normAutofit/>
          </a:bodyPr>
          <a:lstStyle/>
          <a:p>
            <a:pPr lvl="1" indent="0">
              <a:spcBef>
                <a:spcPts val="0"/>
              </a:spcBef>
              <a:buNone/>
            </a:pPr>
            <a:endParaRPr lang="de-DE" sz="1400" dirty="0"/>
          </a:p>
          <a:p>
            <a:pPr marL="357188" lvl="1" indent="-357188">
              <a:spcBef>
                <a:spcPts val="0"/>
              </a:spcBef>
              <a:buNone/>
            </a:pPr>
            <a:r>
              <a:rPr lang="de-DE" sz="1400" dirty="0"/>
              <a:t>6. 	</a:t>
            </a:r>
            <a:r>
              <a:rPr lang="de-DE" sz="1400" dirty="0" smtClean="0"/>
              <a:t>Ersatzversorgung</a:t>
            </a:r>
            <a:endParaRPr lang="de-DE" sz="1400" dirty="0"/>
          </a:p>
          <a:p>
            <a:pPr lvl="1" indent="0">
              <a:spcBef>
                <a:spcPts val="0"/>
              </a:spcBef>
              <a:buNone/>
            </a:pPr>
            <a:endParaRPr lang="de-DE" sz="1400" dirty="0"/>
          </a:p>
          <a:p>
            <a:pPr marL="714375" lvl="2" indent="-357188">
              <a:spcBef>
                <a:spcPts val="0"/>
              </a:spcBef>
            </a:pPr>
            <a:r>
              <a:rPr lang="de-DE" sz="1400" dirty="0"/>
              <a:t>ist notwendig, sobald der Kunde keinem Versorger zugeordnet werden kann</a:t>
            </a:r>
          </a:p>
          <a:p>
            <a:pPr marL="714375" lvl="2" indent="-357188">
              <a:spcBef>
                <a:spcPts val="0"/>
              </a:spcBef>
            </a:pPr>
            <a:endParaRPr lang="de-DE" sz="1400" dirty="0"/>
          </a:p>
          <a:p>
            <a:pPr marL="714375" lvl="2" indent="-357188">
              <a:spcBef>
                <a:spcPts val="0"/>
              </a:spcBef>
            </a:pPr>
            <a:r>
              <a:rPr lang="de-DE" sz="1400" dirty="0" smtClean="0"/>
              <a:t>relevant </a:t>
            </a:r>
            <a:r>
              <a:rPr lang="de-DE" sz="1400" dirty="0"/>
              <a:t>bei Insolvenz des bisherigen Versorgers (TelDaFax Energie, Flexstrom AG)</a:t>
            </a:r>
          </a:p>
          <a:p>
            <a:pPr marL="714375" lvl="2" indent="-357188">
              <a:spcBef>
                <a:spcPts val="0"/>
              </a:spcBef>
            </a:pPr>
            <a:endParaRPr lang="de-DE" sz="1400" dirty="0"/>
          </a:p>
          <a:p>
            <a:pPr marL="714375" lvl="2" indent="-357188">
              <a:spcBef>
                <a:spcPts val="0"/>
              </a:spcBef>
            </a:pPr>
            <a:r>
              <a:rPr lang="de-DE" sz="1400" dirty="0" smtClean="0"/>
              <a:t>gesetzliches </a:t>
            </a:r>
            <a:r>
              <a:rPr lang="de-DE" sz="1400" dirty="0"/>
              <a:t>Schuldverhältnis</a:t>
            </a:r>
          </a:p>
          <a:p>
            <a:pPr marL="714375" lvl="2" indent="-357188">
              <a:spcBef>
                <a:spcPts val="0"/>
              </a:spcBef>
            </a:pPr>
            <a:endParaRPr lang="de-DE" sz="1400" dirty="0"/>
          </a:p>
          <a:p>
            <a:pPr marL="714375" lvl="2" indent="-357188">
              <a:spcBef>
                <a:spcPts val="0"/>
              </a:spcBef>
            </a:pPr>
            <a:r>
              <a:rPr lang="de-DE" sz="1400" dirty="0"/>
              <a:t>erfasst hier auch Gewerbetreibende, die unter den Begriff des Haushaltskunden (§ 3 Nr. 25 EnWG) fallen</a:t>
            </a:r>
          </a:p>
          <a:p>
            <a:pPr marL="714375" lvl="2" indent="-357188">
              <a:spcBef>
                <a:spcPts val="0"/>
              </a:spcBef>
            </a:pPr>
            <a:endParaRPr lang="de-DE" sz="1400" dirty="0"/>
          </a:p>
          <a:p>
            <a:pPr marL="714375" lvl="2" indent="-357188">
              <a:spcBef>
                <a:spcPts val="0"/>
              </a:spcBef>
            </a:pPr>
            <a:r>
              <a:rPr lang="de-DE" sz="1400" dirty="0"/>
              <a:t>z</a:t>
            </a:r>
            <a:r>
              <a:rPr lang="de-DE" sz="1400" dirty="0" smtClean="0"/>
              <a:t>eitlich </a:t>
            </a:r>
            <a:r>
              <a:rPr lang="de-DE" sz="1400" dirty="0"/>
              <a:t>begrenzt auf drei Monate</a:t>
            </a:r>
          </a:p>
          <a:p>
            <a:pPr marL="714375" lvl="2" indent="-357188">
              <a:spcBef>
                <a:spcPts val="0"/>
              </a:spcBef>
            </a:pPr>
            <a:endParaRPr lang="de-DE" sz="1400" dirty="0"/>
          </a:p>
          <a:p>
            <a:pPr marL="714375" lvl="2" indent="-357188">
              <a:spcBef>
                <a:spcPts val="0"/>
              </a:spcBef>
            </a:pPr>
            <a:r>
              <a:rPr lang="de-DE" sz="1400" dirty="0"/>
              <a:t>Bedingungen und Preise wie Grundversorgung</a:t>
            </a:r>
          </a:p>
          <a:p>
            <a:pPr marL="1200150" lvl="2" indent="0">
              <a:buNone/>
            </a:pPr>
            <a:endParaRPr lang="de-DE" sz="1400" dirty="0"/>
          </a:p>
          <a:p>
            <a:pPr lvl="1" indent="0">
              <a:buNone/>
            </a:pPr>
            <a:r>
              <a:rPr lang="de-DE" sz="1400" dirty="0"/>
              <a:t>	</a:t>
            </a:r>
          </a:p>
        </p:txBody>
      </p:sp>
      <p:sp>
        <p:nvSpPr>
          <p:cNvPr id="3" name="Titel 2"/>
          <p:cNvSpPr>
            <a:spLocks noGrp="1"/>
          </p:cNvSpPr>
          <p:nvPr>
            <p:ph type="title"/>
          </p:nvPr>
        </p:nvSpPr>
        <p:spPr/>
        <p:txBody>
          <a:bodyPr/>
          <a:lstStyle/>
          <a:p>
            <a:r>
              <a:rPr lang="de-DE" dirty="0" smtClean="0"/>
              <a:t>Grundversorgung mit Energie: Praktisch einfach – juristisch komplex?</a:t>
            </a:r>
            <a:br>
              <a:rPr lang="de-DE" dirty="0" smtClean="0"/>
            </a:br>
            <a:r>
              <a:rPr lang="de-DE" dirty="0" smtClean="0"/>
              <a:t>Praktische Erfahrungen</a:t>
            </a:r>
            <a:endParaRPr lang="de-DE" b="1" dirty="0"/>
          </a:p>
        </p:txBody>
      </p:sp>
      <p:sp>
        <p:nvSpPr>
          <p:cNvPr id="7" name="Fußzeilenplatzhalter 6"/>
          <p:cNvSpPr>
            <a:spLocks noGrp="1"/>
          </p:cNvSpPr>
          <p:nvPr>
            <p:ph type="ftr" sz="quarter" idx="10"/>
          </p:nvPr>
        </p:nvSpPr>
        <p:spPr/>
        <p:txBody>
          <a:bodyPr/>
          <a:lstStyle/>
          <a:p>
            <a:r>
              <a:rPr lang="de-DE" smtClean="0">
                <a:solidFill>
                  <a:srgbClr val="000000"/>
                </a:solidFill>
              </a:rPr>
              <a:t>Grundversorgung mit Energie: Praktisch einfach – juristisch komplex? Praktische Erfahrungen - Rechtsanwalt Frank Tittel 05.02.2020</a:t>
            </a:r>
            <a:endParaRPr lang="de-DE" dirty="0">
              <a:solidFill>
                <a:srgbClr val="000000"/>
              </a:solidFill>
            </a:endParaRPr>
          </a:p>
        </p:txBody>
      </p:sp>
      <p:pic>
        <p:nvPicPr>
          <p:cNvPr id="6" name="Grafik 5"/>
          <p:cNvPicPr>
            <a:picLocks noChangeAspect="1"/>
          </p:cNvPicPr>
          <p:nvPr/>
        </p:nvPicPr>
        <p:blipFill rotWithShape="1">
          <a:blip r:embed="rId2" cstate="print">
            <a:extLst>
              <a:ext uri="{28A0092B-C50C-407E-A947-70E740481C1C}">
                <a14:useLocalDpi xmlns:a14="http://schemas.microsoft.com/office/drawing/2010/main" val="0"/>
              </a:ext>
            </a:extLst>
          </a:blip>
          <a:srcRect b="11795"/>
          <a:stretch/>
        </p:blipFill>
        <p:spPr>
          <a:xfrm>
            <a:off x="8404697" y="2293911"/>
            <a:ext cx="4648912" cy="2832565"/>
          </a:xfrm>
          <a:prstGeom prst="rect">
            <a:avLst/>
          </a:prstGeom>
          <a:effectLst>
            <a:reflection endPos="0" dir="5400000" sy="-100000" algn="bl" rotWithShape="0"/>
          </a:effectLst>
        </p:spPr>
      </p:pic>
    </p:spTree>
    <p:extLst>
      <p:ext uri="{BB962C8B-B14F-4D97-AF65-F5344CB8AC3E}">
        <p14:creationId xmlns:p14="http://schemas.microsoft.com/office/powerpoint/2010/main" val="2203680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Vorlage_Stadtwerke Erfurt Gruppe">
  <a:themeElements>
    <a:clrScheme name="Holding">
      <a:dk1>
        <a:sysClr val="windowText" lastClr="000000"/>
      </a:dk1>
      <a:lt1>
        <a:sysClr val="window" lastClr="FFFFFF"/>
      </a:lt1>
      <a:dk2>
        <a:srgbClr val="B3B7BB"/>
      </a:dk2>
      <a:lt2>
        <a:srgbClr val="F2F2F2"/>
      </a:lt2>
      <a:accent1>
        <a:srgbClr val="000000"/>
      </a:accent1>
      <a:accent2>
        <a:srgbClr val="757B81"/>
      </a:accent2>
      <a:accent3>
        <a:srgbClr val="E9E9E9"/>
      </a:accent3>
      <a:accent4>
        <a:srgbClr val="262626"/>
      </a:accent4>
      <a:accent5>
        <a:srgbClr val="C3002C"/>
      </a:accent5>
      <a:accent6>
        <a:srgbClr val="002060"/>
      </a:accent6>
      <a:hlink>
        <a:srgbClr val="0000FF"/>
      </a:hlink>
      <a:folHlink>
        <a:srgbClr val="800080"/>
      </a:folHlink>
    </a:clrScheme>
    <a:fontScheme name="Benutzerdefiniert 1">
      <a:majorFont>
        <a:latin typeface="Arial Narrow"/>
        <a:ea typeface=""/>
        <a:cs typeface=""/>
      </a:majorFont>
      <a:minorFont>
        <a:latin typeface="Arial Narrow"/>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69_dom.pptx" id="{160F8101-9C33-46FD-A62A-194999752E65}" vid="{12F59647-12A9-4F3F-856A-967069E5F7E6}"/>
    </a:ext>
  </a:extLst>
</a:theme>
</file>

<file path=ppt/theme/theme10.xml><?xml version="1.0" encoding="utf-8"?>
<a:theme xmlns:a="http://schemas.openxmlformats.org/drawingml/2006/main" name="7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0CB2D654-D3CF-45CE-98DC-F16F3D443F58}"/>
    </a:ext>
  </a:extLst>
</a:theme>
</file>

<file path=ppt/theme/theme11.xml><?xml version="1.0" encoding="utf-8"?>
<a:theme xmlns:a="http://schemas.openxmlformats.org/drawingml/2006/main" name="8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535227AF-46CE-4171-9570-94D5336C3F94}"/>
    </a:ext>
  </a:extLst>
</a:theme>
</file>

<file path=ppt/theme/theme12.xml><?xml version="1.0" encoding="utf-8"?>
<a:theme xmlns:a="http://schemas.openxmlformats.org/drawingml/2006/main" name="9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8554C4FD-76A1-4B0E-A218-1A69E4F87AD3}"/>
    </a:ext>
  </a:extLst>
</a:theme>
</file>

<file path=ppt/theme/theme13.xml><?xml version="1.0" encoding="utf-8"?>
<a:theme xmlns:a="http://schemas.openxmlformats.org/drawingml/2006/main" name="10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6020148A-120E-446A-86ED-B5F882789BD4}"/>
    </a:ext>
  </a:extLst>
</a:theme>
</file>

<file path=ppt/theme/theme14.xml><?xml version="1.0" encoding="utf-8"?>
<a:theme xmlns:a="http://schemas.openxmlformats.org/drawingml/2006/main" name="11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ECA35D2B-912F-4E1F-9E72-955EE403317A}"/>
    </a:ext>
  </a:extLst>
</a:theme>
</file>

<file path=ppt/theme/theme15.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Holding_Präs_Grupp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69_dom.pptx" id="{160F8101-9C33-46FD-A62A-194999752E65}" vid="{26CB215B-9DE5-4563-9F80-E3DCAD3D00D0}"/>
    </a:ext>
  </a:extLst>
</a:theme>
</file>

<file path=ppt/theme/theme3.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B91D647A-7E6B-4626-8780-1B3E66400C8E}"/>
    </a:ext>
  </a:extLst>
</a:theme>
</file>

<file path=ppt/theme/theme4.xml><?xml version="1.0" encoding="utf-8"?>
<a:theme xmlns:a="http://schemas.openxmlformats.org/drawingml/2006/main" name="1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7E8A4523-266A-4A00-915D-54AF093B2227}"/>
    </a:ext>
  </a:extLst>
</a:theme>
</file>

<file path=ppt/theme/theme5.xml><?xml version="1.0" encoding="utf-8"?>
<a:theme xmlns:a="http://schemas.openxmlformats.org/drawingml/2006/main" name="2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E68C6FAE-A6B2-4D6E-82C3-9F819337559B}"/>
    </a:ext>
  </a:extLst>
</a:theme>
</file>

<file path=ppt/theme/theme6.xml><?xml version="1.0" encoding="utf-8"?>
<a:theme xmlns:a="http://schemas.openxmlformats.org/drawingml/2006/main" name="3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D061FE0A-9745-4085-B06C-82F881A9224C}"/>
    </a:ext>
  </a:extLst>
</a:theme>
</file>

<file path=ppt/theme/theme7.xml><?xml version="1.0" encoding="utf-8"?>
<a:theme xmlns:a="http://schemas.openxmlformats.org/drawingml/2006/main" name="4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08C9DED3-5474-4AFF-924C-2CF75C58FA60}"/>
    </a:ext>
  </a:extLst>
</a:theme>
</file>

<file path=ppt/theme/theme8.xml><?xml version="1.0" encoding="utf-8"?>
<a:theme xmlns:a="http://schemas.openxmlformats.org/drawingml/2006/main" name="5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C955A36E-680F-440A-B2CE-421B43E9EE04}"/>
    </a:ext>
  </a:extLst>
</a:theme>
</file>

<file path=ppt/theme/theme9.xml><?xml version="1.0" encoding="utf-8"?>
<a:theme xmlns:a="http://schemas.openxmlformats.org/drawingml/2006/main" name="6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69_dom.pptx" id="{160F8101-9C33-46FD-A62A-194999752E65}" vid="{E938B3C9-299A-47E7-9BBF-E79630E3E1AE}"/>
    </a:ext>
  </a:extLst>
</a:theme>
</file>

<file path=docProps/app.xml><?xml version="1.0" encoding="utf-8"?>
<Properties xmlns="http://schemas.openxmlformats.org/officeDocument/2006/extended-properties" xmlns:vt="http://schemas.openxmlformats.org/officeDocument/2006/docPropsVTypes">
  <Template>169_dom</Template>
  <TotalTime>0</TotalTime>
  <Words>273</Words>
  <Application>Microsoft Office PowerPoint</Application>
  <PresentationFormat>Breitbild</PresentationFormat>
  <Paragraphs>127</Paragraphs>
  <Slides>10</Slides>
  <Notes>1</Notes>
  <HiddenSlides>0</HiddenSlides>
  <MMClips>0</MMClips>
  <ScaleCrop>false</ScaleCrop>
  <HeadingPairs>
    <vt:vector size="6" baseType="variant">
      <vt:variant>
        <vt:lpstr>Verwendete Schriftarten</vt:lpstr>
      </vt:variant>
      <vt:variant>
        <vt:i4>4</vt:i4>
      </vt:variant>
      <vt:variant>
        <vt:lpstr>Design</vt:lpstr>
      </vt:variant>
      <vt:variant>
        <vt:i4>14</vt:i4>
      </vt:variant>
      <vt:variant>
        <vt:lpstr>Folientitel</vt:lpstr>
      </vt:variant>
      <vt:variant>
        <vt:i4>10</vt:i4>
      </vt:variant>
    </vt:vector>
  </HeadingPairs>
  <TitlesOfParts>
    <vt:vector size="28" baseType="lpstr">
      <vt:lpstr>Arial</vt:lpstr>
      <vt:lpstr>Arial Narrow</vt:lpstr>
      <vt:lpstr>Calibri</vt:lpstr>
      <vt:lpstr>Wingdings</vt:lpstr>
      <vt:lpstr>Vorlage_Stadtwerke Erfurt Gruppe</vt:lpstr>
      <vt:lpstr>Holding_Präs_Gruppe</vt:lpstr>
      <vt:lpstr>Benutzerdefiniertes Design</vt:lpstr>
      <vt:lpstr>1_Benutzerdefiniertes Design</vt:lpstr>
      <vt:lpstr>2_Benutzerdefiniertes Design</vt:lpstr>
      <vt:lpstr>3_Benutzerdefiniertes Design</vt:lpstr>
      <vt:lpstr>4_Benutzerdefiniertes Design</vt:lpstr>
      <vt:lpstr>5_Benutzerdefiniertes Design</vt:lpstr>
      <vt:lpstr>6_Benutzerdefiniertes Design</vt:lpstr>
      <vt:lpstr>7_Benutzerdefiniertes Design</vt:lpstr>
      <vt:lpstr>8_Benutzerdefiniertes Design</vt:lpstr>
      <vt:lpstr>9_Benutzerdefiniertes Design</vt:lpstr>
      <vt:lpstr>10_Benutzerdefiniertes Design</vt:lpstr>
      <vt:lpstr>11_Benutzerdefiniertes Design</vt:lpstr>
      <vt:lpstr>Grundversorgung  mit Energie:  Praktisch einfach – juristisch komplex?</vt:lpstr>
      <vt:lpstr>Exkurs: Vorstellung der Stadtwerke Erfurt Gruppe</vt:lpstr>
      <vt:lpstr>Grundversorgung mit Energie: Praktisch einfach – juristisch komplex? Praktische Erfahrungen</vt:lpstr>
      <vt:lpstr>Grundversorgung mit Energie: Praktisch einfach – juristisch komplex? Praktische Erfahrungen</vt:lpstr>
      <vt:lpstr>Grundversorgung mit Energie: Praktisch einfach – juristisch komplex? Praktische Erfahrungen</vt:lpstr>
      <vt:lpstr>Grundversorgung mit Energie: Praktisch einfach – juristisch komplex? Praktische Erfahrungen</vt:lpstr>
      <vt:lpstr>Grundversorgung mit Energie: Praktisch einfach – juristisch komplex? Praktische Erfahrungen</vt:lpstr>
      <vt:lpstr>Grundversorgung mit Energie: Praktisch einfach – juristisch komplex? Praktische Erfahrungen</vt:lpstr>
      <vt:lpstr>Grundversorgung mit Energie: Praktisch einfach – juristisch komplex? Praktische Erfahrungen</vt:lpstr>
      <vt:lpstr>  </vt:lpstr>
    </vt:vector>
  </TitlesOfParts>
  <Company>Stadtwerke Erfurt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Grundversorgung  mit Energie:  Praktisch einfach – juristisch komplex?</dc:title>
  <dc:creator>Keil, Stefanie</dc:creator>
  <cp:lastModifiedBy>Marie-Luise Schulz</cp:lastModifiedBy>
  <cp:revision>10</cp:revision>
  <dcterms:created xsi:type="dcterms:W3CDTF">2020-02-03T11:27:58Z</dcterms:created>
  <dcterms:modified xsi:type="dcterms:W3CDTF">2020-02-05T12:36:46Z</dcterms:modified>
</cp:coreProperties>
</file>